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Playfair Display"/>
      <p:regular r:id="rId23"/>
      <p:bold r:id="rId24"/>
      <p:italic r:id="rId25"/>
      <p:boldItalic r:id="rId26"/>
    </p:embeddedFont>
    <p:embeddedFont>
      <p:font typeface="Tino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hlRpP+zLwUwMBOotWJbBG0ZNsN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PlayfairDisplay-bold.fntdata"/><Relationship Id="rId23" Type="http://schemas.openxmlformats.org/officeDocument/2006/relationships/font" Target="fonts/PlayfairDisplay-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layfairDisplay-boldItalic.fntdata"/><Relationship Id="rId25" Type="http://schemas.openxmlformats.org/officeDocument/2006/relationships/font" Target="fonts/PlayfairDisplay-italic.fntdata"/><Relationship Id="rId28" Type="http://schemas.openxmlformats.org/officeDocument/2006/relationships/font" Target="fonts/Tinos-bold.fntdata"/><Relationship Id="rId27" Type="http://schemas.openxmlformats.org/officeDocument/2006/relationships/font" Target="fonts/Tinos-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Tinos-italic.fntdata"/><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Tinos-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93f06b0c9f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193f06b0c9f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aves">
  <p:cSld name="BLANK_1">
    <p:bg>
      <p:bgPr>
        <a:solidFill>
          <a:schemeClr val="dk1"/>
        </a:solidFill>
      </p:bgPr>
    </p:bg>
    <p:spTree>
      <p:nvGrpSpPr>
        <p:cNvPr id="9" name="Shape 9"/>
        <p:cNvGrpSpPr/>
        <p:nvPr/>
      </p:nvGrpSpPr>
      <p:grpSpPr>
        <a:xfrm>
          <a:off x="0" y="0"/>
          <a:ext cx="0" cy="0"/>
          <a:chOff x="0" y="0"/>
          <a:chExt cx="0" cy="0"/>
        </a:xfrm>
      </p:grpSpPr>
      <p:pic>
        <p:nvPicPr>
          <p:cNvPr descr="organic-02.png" id="10" name="Google Shape;10;p20"/>
          <p:cNvPicPr preferRelativeResize="0"/>
          <p:nvPr/>
        </p:nvPicPr>
        <p:blipFill rotWithShape="1">
          <a:blip r:embed="rId2">
            <a:alphaModFix amt="5000"/>
          </a:blip>
          <a:srcRect b="0" l="0" r="0" t="0"/>
          <a:stretch/>
        </p:blipFill>
        <p:spPr>
          <a:xfrm>
            <a:off x="0" y="0"/>
            <a:ext cx="9144000" cy="5143500"/>
          </a:xfrm>
          <a:prstGeom prst="rect">
            <a:avLst/>
          </a:prstGeom>
          <a:noFill/>
          <a:ln>
            <a:noFill/>
          </a:ln>
        </p:spPr>
      </p:pic>
      <p:sp>
        <p:nvSpPr>
          <p:cNvPr id="11" name="Google Shape;11;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dk1"/>
        </a:solidFill>
      </p:bgPr>
    </p:bg>
    <p:spTree>
      <p:nvGrpSpPr>
        <p:cNvPr id="56" name="Shape 56"/>
        <p:cNvGrpSpPr/>
        <p:nvPr/>
      </p:nvGrpSpPr>
      <p:grpSpPr>
        <a:xfrm>
          <a:off x="0" y="0"/>
          <a:ext cx="0" cy="0"/>
          <a:chOff x="0" y="0"/>
          <a:chExt cx="0" cy="0"/>
        </a:xfrm>
      </p:grpSpPr>
      <p:pic>
        <p:nvPicPr>
          <p:cNvPr descr="organic-04.png" id="57" name="Google Shape;57;p29"/>
          <p:cNvPicPr preferRelativeResize="0"/>
          <p:nvPr/>
        </p:nvPicPr>
        <p:blipFill rotWithShape="1">
          <a:blip r:embed="rId2">
            <a:alphaModFix amt="5000"/>
          </a:blip>
          <a:srcRect b="0" l="0" r="0" t="0"/>
          <a:stretch/>
        </p:blipFill>
        <p:spPr>
          <a:xfrm>
            <a:off x="0" y="0"/>
            <a:ext cx="9144000" cy="5143500"/>
          </a:xfrm>
          <a:prstGeom prst="rect">
            <a:avLst/>
          </a:prstGeom>
          <a:noFill/>
          <a:ln>
            <a:noFill/>
          </a:ln>
        </p:spPr>
      </p:pic>
      <p:sp>
        <p:nvSpPr>
          <p:cNvPr id="58" name="Google Shape;58;p29"/>
          <p:cNvSpPr/>
          <p:nvPr/>
        </p:nvSpPr>
        <p:spPr>
          <a:xfrm>
            <a:off x="880525" y="1098363"/>
            <a:ext cx="7383000" cy="3135900"/>
          </a:xfrm>
          <a:prstGeom prst="rect">
            <a:avLst/>
          </a:prstGeom>
          <a:solidFill>
            <a:schemeClr val="accent1"/>
          </a:solidFill>
          <a:ln>
            <a:noFill/>
          </a:ln>
          <a:effectLst>
            <a:outerShdw rotWithShape="0" algn="bl" dir="2700000" dist="104775">
              <a:srgbClr val="20124D">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9"/>
          <p:cNvSpPr/>
          <p:nvPr/>
        </p:nvSpPr>
        <p:spPr>
          <a:xfrm>
            <a:off x="4162050" y="833037"/>
            <a:ext cx="819900" cy="819900"/>
          </a:xfrm>
          <a:prstGeom prst="rect">
            <a:avLst/>
          </a:prstGeom>
          <a:solidFill>
            <a:srgbClr val="FFFFFF"/>
          </a:solidFill>
          <a:ln>
            <a:noFill/>
          </a:ln>
          <a:effectLst>
            <a:outerShdw rotWithShape="0" algn="bl" dir="2700000" dist="104775">
              <a:srgbClr val="20124D">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9"/>
          <p:cNvSpPr txBox="1"/>
          <p:nvPr>
            <p:ph idx="1" type="body"/>
          </p:nvPr>
        </p:nvSpPr>
        <p:spPr>
          <a:xfrm>
            <a:off x="1493850" y="1933200"/>
            <a:ext cx="6156300" cy="819900"/>
          </a:xfrm>
          <a:prstGeom prst="rect">
            <a:avLst/>
          </a:prstGeom>
          <a:noFill/>
          <a:ln>
            <a:noFill/>
          </a:ln>
        </p:spPr>
        <p:txBody>
          <a:bodyPr anchorCtr="0" anchor="t" bIns="91425" lIns="91425" spcFirstLastPara="1" rIns="91425" wrap="square" tIns="91425">
            <a:noAutofit/>
          </a:bodyPr>
          <a:lstStyle>
            <a:lvl1pPr indent="-381000" lvl="0" marL="457200" algn="ctr">
              <a:lnSpc>
                <a:spcPct val="115000"/>
              </a:lnSpc>
              <a:spcBef>
                <a:spcPts val="600"/>
              </a:spcBef>
              <a:spcAft>
                <a:spcPts val="0"/>
              </a:spcAft>
              <a:buClr>
                <a:srgbClr val="4D4A56"/>
              </a:buClr>
              <a:buSzPts val="2400"/>
              <a:buFont typeface="Playfair Display"/>
              <a:buChar char="▹"/>
              <a:defRPr b="1" i="1" sz="2400">
                <a:solidFill>
                  <a:srgbClr val="4D4A56"/>
                </a:solidFill>
                <a:latin typeface="Playfair Display"/>
                <a:ea typeface="Playfair Display"/>
                <a:cs typeface="Playfair Display"/>
                <a:sym typeface="Playfair Display"/>
              </a:defRPr>
            </a:lvl1pPr>
            <a:lvl2pPr indent="-381000" lvl="1" marL="914400" algn="ctr">
              <a:lnSpc>
                <a:spcPct val="115000"/>
              </a:lnSpc>
              <a:spcBef>
                <a:spcPts val="0"/>
              </a:spcBef>
              <a:spcAft>
                <a:spcPts val="0"/>
              </a:spcAft>
              <a:buClr>
                <a:srgbClr val="4D4A56"/>
              </a:buClr>
              <a:buSzPts val="2400"/>
              <a:buFont typeface="Playfair Display"/>
              <a:buChar char="▸"/>
              <a:defRPr b="1" i="1">
                <a:solidFill>
                  <a:srgbClr val="4D4A56"/>
                </a:solidFill>
                <a:latin typeface="Playfair Display"/>
                <a:ea typeface="Playfair Display"/>
                <a:cs typeface="Playfair Display"/>
                <a:sym typeface="Playfair Display"/>
              </a:defRPr>
            </a:lvl2pPr>
            <a:lvl3pPr indent="-381000" lvl="2" marL="1371600" algn="ctr">
              <a:lnSpc>
                <a:spcPct val="115000"/>
              </a:lnSpc>
              <a:spcBef>
                <a:spcPts val="0"/>
              </a:spcBef>
              <a:spcAft>
                <a:spcPts val="0"/>
              </a:spcAft>
              <a:buClr>
                <a:srgbClr val="4D4A56"/>
              </a:buClr>
              <a:buSzPts val="2400"/>
              <a:buFont typeface="Playfair Display"/>
              <a:buChar char="◦"/>
              <a:defRPr b="1" i="1">
                <a:solidFill>
                  <a:srgbClr val="4D4A56"/>
                </a:solidFill>
                <a:latin typeface="Playfair Display"/>
                <a:ea typeface="Playfair Display"/>
                <a:cs typeface="Playfair Display"/>
                <a:sym typeface="Playfair Display"/>
              </a:defRPr>
            </a:lvl3pPr>
            <a:lvl4pPr indent="-381000" lvl="3" marL="1828800" algn="ctr">
              <a:lnSpc>
                <a:spcPct val="115000"/>
              </a:lnSpc>
              <a:spcBef>
                <a:spcPts val="0"/>
              </a:spcBef>
              <a:spcAft>
                <a:spcPts val="0"/>
              </a:spcAft>
              <a:buClr>
                <a:srgbClr val="4D4A56"/>
              </a:buClr>
              <a:buSzPts val="2400"/>
              <a:buFont typeface="Playfair Display"/>
              <a:buChar char="●"/>
              <a:defRPr b="1" i="1" sz="2400">
                <a:solidFill>
                  <a:srgbClr val="4D4A56"/>
                </a:solidFill>
                <a:latin typeface="Playfair Display"/>
                <a:ea typeface="Playfair Display"/>
                <a:cs typeface="Playfair Display"/>
                <a:sym typeface="Playfair Display"/>
              </a:defRPr>
            </a:lvl4pPr>
            <a:lvl5pPr indent="-381000" lvl="4" marL="2286000" algn="ctr">
              <a:lnSpc>
                <a:spcPct val="115000"/>
              </a:lnSpc>
              <a:spcBef>
                <a:spcPts val="0"/>
              </a:spcBef>
              <a:spcAft>
                <a:spcPts val="0"/>
              </a:spcAft>
              <a:buClr>
                <a:srgbClr val="4D4A56"/>
              </a:buClr>
              <a:buSzPts val="2400"/>
              <a:buFont typeface="Playfair Display"/>
              <a:buChar char="○"/>
              <a:defRPr b="1" i="1" sz="2400">
                <a:solidFill>
                  <a:srgbClr val="4D4A56"/>
                </a:solidFill>
                <a:latin typeface="Playfair Display"/>
                <a:ea typeface="Playfair Display"/>
                <a:cs typeface="Playfair Display"/>
                <a:sym typeface="Playfair Display"/>
              </a:defRPr>
            </a:lvl5pPr>
            <a:lvl6pPr indent="-381000" lvl="5" marL="2743200" algn="ctr">
              <a:lnSpc>
                <a:spcPct val="115000"/>
              </a:lnSpc>
              <a:spcBef>
                <a:spcPts val="0"/>
              </a:spcBef>
              <a:spcAft>
                <a:spcPts val="0"/>
              </a:spcAft>
              <a:buClr>
                <a:srgbClr val="4D4A56"/>
              </a:buClr>
              <a:buSzPts val="2400"/>
              <a:buFont typeface="Playfair Display"/>
              <a:buChar char="■"/>
              <a:defRPr b="1" i="1" sz="2400">
                <a:solidFill>
                  <a:srgbClr val="4D4A56"/>
                </a:solidFill>
                <a:latin typeface="Playfair Display"/>
                <a:ea typeface="Playfair Display"/>
                <a:cs typeface="Playfair Display"/>
                <a:sym typeface="Playfair Display"/>
              </a:defRPr>
            </a:lvl6pPr>
            <a:lvl7pPr indent="-381000" lvl="6" marL="3200400" algn="ctr">
              <a:lnSpc>
                <a:spcPct val="115000"/>
              </a:lnSpc>
              <a:spcBef>
                <a:spcPts val="0"/>
              </a:spcBef>
              <a:spcAft>
                <a:spcPts val="0"/>
              </a:spcAft>
              <a:buClr>
                <a:srgbClr val="4D4A56"/>
              </a:buClr>
              <a:buSzPts val="2400"/>
              <a:buFont typeface="Playfair Display"/>
              <a:buChar char="●"/>
              <a:defRPr b="1" i="1" sz="2400">
                <a:solidFill>
                  <a:srgbClr val="4D4A56"/>
                </a:solidFill>
                <a:latin typeface="Playfair Display"/>
                <a:ea typeface="Playfair Display"/>
                <a:cs typeface="Playfair Display"/>
                <a:sym typeface="Playfair Display"/>
              </a:defRPr>
            </a:lvl7pPr>
            <a:lvl8pPr indent="-381000" lvl="7" marL="3657600" algn="ctr">
              <a:lnSpc>
                <a:spcPct val="115000"/>
              </a:lnSpc>
              <a:spcBef>
                <a:spcPts val="0"/>
              </a:spcBef>
              <a:spcAft>
                <a:spcPts val="0"/>
              </a:spcAft>
              <a:buClr>
                <a:srgbClr val="4D4A56"/>
              </a:buClr>
              <a:buSzPts val="2400"/>
              <a:buFont typeface="Playfair Display"/>
              <a:buChar char="○"/>
              <a:defRPr b="1" i="1" sz="2400">
                <a:solidFill>
                  <a:srgbClr val="4D4A56"/>
                </a:solidFill>
                <a:latin typeface="Playfair Display"/>
                <a:ea typeface="Playfair Display"/>
                <a:cs typeface="Playfair Display"/>
                <a:sym typeface="Playfair Display"/>
              </a:defRPr>
            </a:lvl8pPr>
            <a:lvl9pPr indent="-381000" lvl="8" marL="4114800" algn="ctr">
              <a:lnSpc>
                <a:spcPct val="115000"/>
              </a:lnSpc>
              <a:spcBef>
                <a:spcPts val="0"/>
              </a:spcBef>
              <a:spcAft>
                <a:spcPts val="0"/>
              </a:spcAft>
              <a:buClr>
                <a:srgbClr val="4D4A56"/>
              </a:buClr>
              <a:buSzPts val="2400"/>
              <a:buFont typeface="Playfair Display"/>
              <a:buChar char="■"/>
              <a:defRPr b="1" i="1" sz="2400">
                <a:solidFill>
                  <a:srgbClr val="4D4A56"/>
                </a:solidFill>
                <a:latin typeface="Playfair Display"/>
                <a:ea typeface="Playfair Display"/>
                <a:cs typeface="Playfair Display"/>
                <a:sym typeface="Playfair Display"/>
              </a:defRPr>
            </a:lvl9pPr>
          </a:lstStyle>
          <a:p/>
        </p:txBody>
      </p:sp>
      <p:sp>
        <p:nvSpPr>
          <p:cNvPr id="61" name="Google Shape;61;p29"/>
          <p:cNvSpPr txBox="1"/>
          <p:nvPr/>
        </p:nvSpPr>
        <p:spPr>
          <a:xfrm>
            <a:off x="3593400" y="824919"/>
            <a:ext cx="19572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dk1"/>
                </a:solidFill>
                <a:latin typeface="Tinos"/>
                <a:ea typeface="Tinos"/>
                <a:cs typeface="Tinos"/>
                <a:sym typeface="Tinos"/>
              </a:rPr>
              <a:t>“</a:t>
            </a:r>
            <a:endParaRPr b="1" i="0" sz="6000" u="none" cap="none" strike="noStrike">
              <a:solidFill>
                <a:schemeClr val="dk1"/>
              </a:solidFill>
              <a:latin typeface="Tinos"/>
              <a:ea typeface="Tinos"/>
              <a:cs typeface="Tinos"/>
              <a:sym typeface="Tinos"/>
            </a:endParaRPr>
          </a:p>
        </p:txBody>
      </p:sp>
      <p:sp>
        <p:nvSpPr>
          <p:cNvPr id="62" name="Google Shape;62;p29"/>
          <p:cNvSpPr txBox="1"/>
          <p:nvPr>
            <p:ph idx="12" type="sldNum"/>
          </p:nvPr>
        </p:nvSpPr>
        <p:spPr>
          <a:xfrm>
            <a:off x="4297650" y="4749851"/>
            <a:ext cx="5487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solidFill>
          <a:schemeClr val="dk1"/>
        </a:solidFill>
      </p:bgPr>
    </p:bg>
    <p:spTree>
      <p:nvGrpSpPr>
        <p:cNvPr id="63" name="Shape 63"/>
        <p:cNvGrpSpPr/>
        <p:nvPr/>
      </p:nvGrpSpPr>
      <p:grpSpPr>
        <a:xfrm>
          <a:off x="0" y="0"/>
          <a:ext cx="0" cy="0"/>
          <a:chOff x="0" y="0"/>
          <a:chExt cx="0" cy="0"/>
        </a:xfrm>
      </p:grpSpPr>
      <p:pic>
        <p:nvPicPr>
          <p:cNvPr descr="organic-03.png" id="64" name="Google Shape;64;p30"/>
          <p:cNvPicPr preferRelativeResize="0"/>
          <p:nvPr/>
        </p:nvPicPr>
        <p:blipFill rotWithShape="1">
          <a:blip r:embed="rId2">
            <a:alphaModFix amt="5000"/>
          </a:blip>
          <a:srcRect b="0" l="0" r="0" t="0"/>
          <a:stretch/>
        </p:blipFill>
        <p:spPr>
          <a:xfrm>
            <a:off x="0" y="0"/>
            <a:ext cx="9144000" cy="5143500"/>
          </a:xfrm>
          <a:prstGeom prst="rect">
            <a:avLst/>
          </a:prstGeom>
          <a:noFill/>
          <a:ln>
            <a:noFill/>
          </a:ln>
        </p:spPr>
      </p:pic>
      <p:sp>
        <p:nvSpPr>
          <p:cNvPr id="65" name="Google Shape;65;p30"/>
          <p:cNvSpPr/>
          <p:nvPr/>
        </p:nvSpPr>
        <p:spPr>
          <a:xfrm>
            <a:off x="2066125" y="715358"/>
            <a:ext cx="6596700" cy="3910800"/>
          </a:xfrm>
          <a:prstGeom prst="rect">
            <a:avLst/>
          </a:prstGeom>
          <a:solidFill>
            <a:srgbClr val="FFFFFF"/>
          </a:solidFill>
          <a:ln>
            <a:noFill/>
          </a:ln>
          <a:effectLst>
            <a:outerShdw rotWithShape="0" algn="bl" dir="2700000" dist="104775">
              <a:srgbClr val="20124D">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0"/>
          <p:cNvSpPr/>
          <p:nvPr/>
        </p:nvSpPr>
        <p:spPr>
          <a:xfrm>
            <a:off x="404975" y="441142"/>
            <a:ext cx="1980300" cy="1980300"/>
          </a:xfrm>
          <a:prstGeom prst="rect">
            <a:avLst/>
          </a:prstGeom>
          <a:solidFill>
            <a:schemeClr val="accent1"/>
          </a:solidFill>
          <a:ln>
            <a:noFill/>
          </a:ln>
          <a:effectLst>
            <a:outerShdw rotWithShape="0" algn="bl" dir="2700000" dist="104775">
              <a:srgbClr val="20124D">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0"/>
          <p:cNvSpPr txBox="1"/>
          <p:nvPr>
            <p:ph type="title"/>
          </p:nvPr>
        </p:nvSpPr>
        <p:spPr>
          <a:xfrm>
            <a:off x="381000" y="530127"/>
            <a:ext cx="1778100" cy="857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800"/>
              <a:buNone/>
              <a:defRPr>
                <a:solidFill>
                  <a:schemeClr val="lt1"/>
                </a:solidFill>
              </a:defRPr>
            </a:lvl1pPr>
            <a:lvl2pPr lvl="1" algn="r">
              <a:lnSpc>
                <a:spcPct val="100000"/>
              </a:lnSpc>
              <a:spcBef>
                <a:spcPts val="0"/>
              </a:spcBef>
              <a:spcAft>
                <a:spcPts val="0"/>
              </a:spcAft>
              <a:buClr>
                <a:schemeClr val="lt1"/>
              </a:buClr>
              <a:buSzPts val="1800"/>
              <a:buNone/>
              <a:defRPr>
                <a:solidFill>
                  <a:schemeClr val="lt1"/>
                </a:solidFill>
              </a:defRPr>
            </a:lvl2pPr>
            <a:lvl3pPr lvl="2" algn="r">
              <a:lnSpc>
                <a:spcPct val="100000"/>
              </a:lnSpc>
              <a:spcBef>
                <a:spcPts val="0"/>
              </a:spcBef>
              <a:spcAft>
                <a:spcPts val="0"/>
              </a:spcAft>
              <a:buClr>
                <a:schemeClr val="lt1"/>
              </a:buClr>
              <a:buSzPts val="1800"/>
              <a:buNone/>
              <a:defRPr>
                <a:solidFill>
                  <a:schemeClr val="lt1"/>
                </a:solidFill>
              </a:defRPr>
            </a:lvl3pPr>
            <a:lvl4pPr lvl="3" algn="r">
              <a:lnSpc>
                <a:spcPct val="100000"/>
              </a:lnSpc>
              <a:spcBef>
                <a:spcPts val="0"/>
              </a:spcBef>
              <a:spcAft>
                <a:spcPts val="0"/>
              </a:spcAft>
              <a:buClr>
                <a:schemeClr val="lt1"/>
              </a:buClr>
              <a:buSzPts val="1800"/>
              <a:buNone/>
              <a:defRPr>
                <a:solidFill>
                  <a:schemeClr val="lt1"/>
                </a:solidFill>
              </a:defRPr>
            </a:lvl4pPr>
            <a:lvl5pPr lvl="4" algn="r">
              <a:lnSpc>
                <a:spcPct val="100000"/>
              </a:lnSpc>
              <a:spcBef>
                <a:spcPts val="0"/>
              </a:spcBef>
              <a:spcAft>
                <a:spcPts val="0"/>
              </a:spcAft>
              <a:buClr>
                <a:schemeClr val="lt1"/>
              </a:buClr>
              <a:buSzPts val="1800"/>
              <a:buNone/>
              <a:defRPr>
                <a:solidFill>
                  <a:schemeClr val="lt1"/>
                </a:solidFill>
              </a:defRPr>
            </a:lvl5pPr>
            <a:lvl6pPr lvl="5" algn="r">
              <a:lnSpc>
                <a:spcPct val="100000"/>
              </a:lnSpc>
              <a:spcBef>
                <a:spcPts val="0"/>
              </a:spcBef>
              <a:spcAft>
                <a:spcPts val="0"/>
              </a:spcAft>
              <a:buClr>
                <a:schemeClr val="lt1"/>
              </a:buClr>
              <a:buSzPts val="1800"/>
              <a:buNone/>
              <a:defRPr>
                <a:solidFill>
                  <a:schemeClr val="lt1"/>
                </a:solidFill>
              </a:defRPr>
            </a:lvl6pPr>
            <a:lvl7pPr lvl="6" algn="r">
              <a:lnSpc>
                <a:spcPct val="100000"/>
              </a:lnSpc>
              <a:spcBef>
                <a:spcPts val="0"/>
              </a:spcBef>
              <a:spcAft>
                <a:spcPts val="0"/>
              </a:spcAft>
              <a:buClr>
                <a:schemeClr val="lt1"/>
              </a:buClr>
              <a:buSzPts val="1800"/>
              <a:buNone/>
              <a:defRPr>
                <a:solidFill>
                  <a:schemeClr val="lt1"/>
                </a:solidFill>
              </a:defRPr>
            </a:lvl7pPr>
            <a:lvl8pPr lvl="7" algn="r">
              <a:lnSpc>
                <a:spcPct val="100000"/>
              </a:lnSpc>
              <a:spcBef>
                <a:spcPts val="0"/>
              </a:spcBef>
              <a:spcAft>
                <a:spcPts val="0"/>
              </a:spcAft>
              <a:buClr>
                <a:schemeClr val="lt1"/>
              </a:buClr>
              <a:buSzPts val="1800"/>
              <a:buNone/>
              <a:defRPr>
                <a:solidFill>
                  <a:schemeClr val="lt1"/>
                </a:solidFill>
              </a:defRPr>
            </a:lvl8pPr>
            <a:lvl9pPr lvl="8" algn="r">
              <a:lnSpc>
                <a:spcPct val="100000"/>
              </a:lnSpc>
              <a:spcBef>
                <a:spcPts val="0"/>
              </a:spcBef>
              <a:spcAft>
                <a:spcPts val="0"/>
              </a:spcAft>
              <a:buClr>
                <a:schemeClr val="lt1"/>
              </a:buClr>
              <a:buSzPts val="1800"/>
              <a:buNone/>
              <a:defRPr>
                <a:solidFill>
                  <a:schemeClr val="lt1"/>
                </a:solidFill>
              </a:defRPr>
            </a:lvl9pPr>
          </a:lstStyle>
          <a:p/>
        </p:txBody>
      </p:sp>
      <p:sp>
        <p:nvSpPr>
          <p:cNvPr id="68" name="Google Shape;68;p30"/>
          <p:cNvSpPr txBox="1"/>
          <p:nvPr>
            <p:ph idx="1" type="body"/>
          </p:nvPr>
        </p:nvSpPr>
        <p:spPr>
          <a:xfrm>
            <a:off x="2652481" y="1054700"/>
            <a:ext cx="1855500" cy="328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sz="14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sz="1400"/>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SzPts val="1400"/>
              <a:buChar char="■"/>
              <a:defRPr sz="1400"/>
            </a:lvl9pPr>
          </a:lstStyle>
          <a:p/>
        </p:txBody>
      </p:sp>
      <p:sp>
        <p:nvSpPr>
          <p:cNvPr id="69" name="Google Shape;69;p30"/>
          <p:cNvSpPr txBox="1"/>
          <p:nvPr>
            <p:ph idx="2" type="body"/>
          </p:nvPr>
        </p:nvSpPr>
        <p:spPr>
          <a:xfrm>
            <a:off x="4603343" y="1054700"/>
            <a:ext cx="1855500" cy="328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sz="14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sz="1400"/>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SzPts val="1400"/>
              <a:buChar char="■"/>
              <a:defRPr sz="1400"/>
            </a:lvl9pPr>
          </a:lstStyle>
          <a:p/>
        </p:txBody>
      </p:sp>
      <p:sp>
        <p:nvSpPr>
          <p:cNvPr id="70" name="Google Shape;70;p30"/>
          <p:cNvSpPr txBox="1"/>
          <p:nvPr>
            <p:ph idx="3" type="body"/>
          </p:nvPr>
        </p:nvSpPr>
        <p:spPr>
          <a:xfrm>
            <a:off x="6554205" y="1054700"/>
            <a:ext cx="1855500" cy="328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sz="14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sz="1400"/>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SzPts val="1400"/>
              <a:buChar char="■"/>
              <a:defRPr sz="1400"/>
            </a:lvl9pPr>
          </a:lstStyle>
          <a:p/>
        </p:txBody>
      </p:sp>
      <p:sp>
        <p:nvSpPr>
          <p:cNvPr id="71" name="Google Shape;71;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72" name="Shape 72"/>
        <p:cNvGrpSpPr/>
        <p:nvPr/>
      </p:nvGrpSpPr>
      <p:grpSpPr>
        <a:xfrm>
          <a:off x="0" y="0"/>
          <a:ext cx="0" cy="0"/>
          <a:chOff x="0" y="0"/>
          <a:chExt cx="0" cy="0"/>
        </a:xfrm>
      </p:grpSpPr>
      <p:pic>
        <p:nvPicPr>
          <p:cNvPr descr="organic-01.png" id="73" name="Google Shape;73;p31"/>
          <p:cNvPicPr preferRelativeResize="0"/>
          <p:nvPr/>
        </p:nvPicPr>
        <p:blipFill rotWithShape="1">
          <a:blip r:embed="rId2">
            <a:alphaModFix amt="4000"/>
          </a:blip>
          <a:srcRect b="0" l="0" r="0" t="0"/>
          <a:stretch/>
        </p:blipFill>
        <p:spPr>
          <a:xfrm>
            <a:off x="0" y="0"/>
            <a:ext cx="9144000" cy="5143500"/>
          </a:xfrm>
          <a:prstGeom prst="rect">
            <a:avLst/>
          </a:prstGeom>
          <a:noFill/>
          <a:ln>
            <a:noFill/>
          </a:ln>
        </p:spPr>
      </p:pic>
      <p:sp>
        <p:nvSpPr>
          <p:cNvPr id="74" name="Google Shape;74;p31"/>
          <p:cNvSpPr/>
          <p:nvPr/>
        </p:nvSpPr>
        <p:spPr>
          <a:xfrm>
            <a:off x="404975" y="441142"/>
            <a:ext cx="1980300" cy="1980300"/>
          </a:xfrm>
          <a:prstGeom prst="rect">
            <a:avLst/>
          </a:prstGeom>
          <a:solidFill>
            <a:schemeClr val="accent1"/>
          </a:solidFill>
          <a:ln>
            <a:noFill/>
          </a:ln>
          <a:effectLst>
            <a:outerShdw rotWithShape="0" algn="bl" dir="2700000" dist="104775">
              <a:srgbClr val="20124D">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1"/>
          <p:cNvSpPr txBox="1"/>
          <p:nvPr>
            <p:ph type="title"/>
          </p:nvPr>
        </p:nvSpPr>
        <p:spPr>
          <a:xfrm>
            <a:off x="428171" y="543067"/>
            <a:ext cx="1729500" cy="1616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800"/>
              <a:buNone/>
              <a:defRPr>
                <a:solidFill>
                  <a:schemeClr val="lt1"/>
                </a:solidFill>
              </a:defRPr>
            </a:lvl1pPr>
            <a:lvl2pPr lvl="1" algn="r">
              <a:lnSpc>
                <a:spcPct val="100000"/>
              </a:lnSpc>
              <a:spcBef>
                <a:spcPts val="0"/>
              </a:spcBef>
              <a:spcAft>
                <a:spcPts val="0"/>
              </a:spcAft>
              <a:buClr>
                <a:schemeClr val="lt1"/>
              </a:buClr>
              <a:buSzPts val="1800"/>
              <a:buNone/>
              <a:defRPr>
                <a:solidFill>
                  <a:schemeClr val="lt1"/>
                </a:solidFill>
              </a:defRPr>
            </a:lvl2pPr>
            <a:lvl3pPr lvl="2" algn="r">
              <a:lnSpc>
                <a:spcPct val="100000"/>
              </a:lnSpc>
              <a:spcBef>
                <a:spcPts val="0"/>
              </a:spcBef>
              <a:spcAft>
                <a:spcPts val="0"/>
              </a:spcAft>
              <a:buClr>
                <a:schemeClr val="lt1"/>
              </a:buClr>
              <a:buSzPts val="1800"/>
              <a:buNone/>
              <a:defRPr>
                <a:solidFill>
                  <a:schemeClr val="lt1"/>
                </a:solidFill>
              </a:defRPr>
            </a:lvl3pPr>
            <a:lvl4pPr lvl="3" algn="r">
              <a:lnSpc>
                <a:spcPct val="100000"/>
              </a:lnSpc>
              <a:spcBef>
                <a:spcPts val="0"/>
              </a:spcBef>
              <a:spcAft>
                <a:spcPts val="0"/>
              </a:spcAft>
              <a:buClr>
                <a:schemeClr val="lt1"/>
              </a:buClr>
              <a:buSzPts val="1800"/>
              <a:buNone/>
              <a:defRPr>
                <a:solidFill>
                  <a:schemeClr val="lt1"/>
                </a:solidFill>
              </a:defRPr>
            </a:lvl4pPr>
            <a:lvl5pPr lvl="4" algn="r">
              <a:lnSpc>
                <a:spcPct val="100000"/>
              </a:lnSpc>
              <a:spcBef>
                <a:spcPts val="0"/>
              </a:spcBef>
              <a:spcAft>
                <a:spcPts val="0"/>
              </a:spcAft>
              <a:buClr>
                <a:schemeClr val="lt1"/>
              </a:buClr>
              <a:buSzPts val="1800"/>
              <a:buNone/>
              <a:defRPr>
                <a:solidFill>
                  <a:schemeClr val="lt1"/>
                </a:solidFill>
              </a:defRPr>
            </a:lvl5pPr>
            <a:lvl6pPr lvl="5" algn="r">
              <a:lnSpc>
                <a:spcPct val="100000"/>
              </a:lnSpc>
              <a:spcBef>
                <a:spcPts val="0"/>
              </a:spcBef>
              <a:spcAft>
                <a:spcPts val="0"/>
              </a:spcAft>
              <a:buClr>
                <a:schemeClr val="lt1"/>
              </a:buClr>
              <a:buSzPts val="1800"/>
              <a:buNone/>
              <a:defRPr>
                <a:solidFill>
                  <a:schemeClr val="lt1"/>
                </a:solidFill>
              </a:defRPr>
            </a:lvl6pPr>
            <a:lvl7pPr lvl="6" algn="r">
              <a:lnSpc>
                <a:spcPct val="100000"/>
              </a:lnSpc>
              <a:spcBef>
                <a:spcPts val="0"/>
              </a:spcBef>
              <a:spcAft>
                <a:spcPts val="0"/>
              </a:spcAft>
              <a:buClr>
                <a:schemeClr val="lt1"/>
              </a:buClr>
              <a:buSzPts val="1800"/>
              <a:buNone/>
              <a:defRPr>
                <a:solidFill>
                  <a:schemeClr val="lt1"/>
                </a:solidFill>
              </a:defRPr>
            </a:lvl7pPr>
            <a:lvl8pPr lvl="7" algn="r">
              <a:lnSpc>
                <a:spcPct val="100000"/>
              </a:lnSpc>
              <a:spcBef>
                <a:spcPts val="0"/>
              </a:spcBef>
              <a:spcAft>
                <a:spcPts val="0"/>
              </a:spcAft>
              <a:buClr>
                <a:schemeClr val="lt1"/>
              </a:buClr>
              <a:buSzPts val="1800"/>
              <a:buNone/>
              <a:defRPr>
                <a:solidFill>
                  <a:schemeClr val="lt1"/>
                </a:solidFill>
              </a:defRPr>
            </a:lvl8pPr>
            <a:lvl9pPr lvl="8" algn="r">
              <a:lnSpc>
                <a:spcPct val="100000"/>
              </a:lnSpc>
              <a:spcBef>
                <a:spcPts val="0"/>
              </a:spcBef>
              <a:spcAft>
                <a:spcPts val="0"/>
              </a:spcAft>
              <a:buClr>
                <a:schemeClr val="lt1"/>
              </a:buClr>
              <a:buSzPts val="1800"/>
              <a:buNone/>
              <a:defRPr>
                <a:solidFill>
                  <a:schemeClr val="lt1"/>
                </a:solidFill>
              </a:defRPr>
            </a:lvl9pPr>
          </a:lstStyle>
          <a:p/>
        </p:txBody>
      </p:sp>
      <p:sp>
        <p:nvSpPr>
          <p:cNvPr id="76" name="Google Shape;76;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77" name="Shape 77"/>
        <p:cNvGrpSpPr/>
        <p:nvPr/>
      </p:nvGrpSpPr>
      <p:grpSpPr>
        <a:xfrm>
          <a:off x="0" y="0"/>
          <a:ext cx="0" cy="0"/>
          <a:chOff x="0" y="0"/>
          <a:chExt cx="0" cy="0"/>
        </a:xfrm>
      </p:grpSpPr>
      <p:pic>
        <p:nvPicPr>
          <p:cNvPr descr="organic-04.png" id="78" name="Google Shape;78;p32"/>
          <p:cNvPicPr preferRelativeResize="0"/>
          <p:nvPr/>
        </p:nvPicPr>
        <p:blipFill rotWithShape="1">
          <a:blip r:embed="rId2">
            <a:alphaModFix amt="5000"/>
          </a:blip>
          <a:srcRect b="0" l="0" r="0" t="0"/>
          <a:stretch/>
        </p:blipFill>
        <p:spPr>
          <a:xfrm>
            <a:off x="0" y="0"/>
            <a:ext cx="9144000" cy="5143500"/>
          </a:xfrm>
          <a:prstGeom prst="rect">
            <a:avLst/>
          </a:prstGeom>
          <a:noFill/>
          <a:ln>
            <a:noFill/>
          </a:ln>
        </p:spPr>
      </p:pic>
      <p:sp>
        <p:nvSpPr>
          <p:cNvPr id="79" name="Google Shape;79;p32"/>
          <p:cNvSpPr/>
          <p:nvPr/>
        </p:nvSpPr>
        <p:spPr>
          <a:xfrm>
            <a:off x="595200" y="588531"/>
            <a:ext cx="7953600" cy="3910800"/>
          </a:xfrm>
          <a:prstGeom prst="rect">
            <a:avLst/>
          </a:prstGeom>
          <a:solidFill>
            <a:srgbClr val="FFFFFF"/>
          </a:solidFill>
          <a:ln>
            <a:noFill/>
          </a:ln>
          <a:effectLst>
            <a:outerShdw rotWithShape="0" algn="bl" dir="2700000" dist="104775">
              <a:srgbClr val="20124D">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2"/>
          <p:cNvSpPr/>
          <p:nvPr/>
        </p:nvSpPr>
        <p:spPr>
          <a:xfrm>
            <a:off x="1794900" y="4199456"/>
            <a:ext cx="5554200" cy="629100"/>
          </a:xfrm>
          <a:prstGeom prst="rect">
            <a:avLst/>
          </a:prstGeom>
          <a:solidFill>
            <a:srgbClr val="ECC1C8"/>
          </a:solidFill>
          <a:ln>
            <a:noFill/>
          </a:ln>
          <a:effectLst>
            <a:outerShdw rotWithShape="0" algn="bl" dir="2700000" dist="104775">
              <a:srgbClr val="20124D">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2"/>
          <p:cNvSpPr txBox="1"/>
          <p:nvPr>
            <p:ph idx="1" type="body"/>
          </p:nvPr>
        </p:nvSpPr>
        <p:spPr>
          <a:xfrm>
            <a:off x="1794900" y="4192781"/>
            <a:ext cx="5554200" cy="629100"/>
          </a:xfrm>
          <a:prstGeom prst="rect">
            <a:avLst/>
          </a:prstGeom>
          <a:solidFill>
            <a:schemeClr val="accent1"/>
          </a:solidFill>
          <a:ln>
            <a:noFill/>
          </a:ln>
        </p:spPr>
        <p:txBody>
          <a:bodyPr anchorCtr="0" anchor="ctr"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
        <p:nvSpPr>
          <p:cNvPr id="82" name="Google Shape;82;p32"/>
          <p:cNvSpPr txBox="1"/>
          <p:nvPr>
            <p:ph idx="12" type="sldNum"/>
          </p:nvPr>
        </p:nvSpPr>
        <p:spPr>
          <a:xfrm>
            <a:off x="4297650" y="4749851"/>
            <a:ext cx="5487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ircles">
  <p:cSld name="BLANK_1_1_1">
    <p:bg>
      <p:bgPr>
        <a:solidFill>
          <a:schemeClr val="dk1"/>
        </a:solidFill>
      </p:bgPr>
    </p:bg>
    <p:spTree>
      <p:nvGrpSpPr>
        <p:cNvPr id="83" name="Shape 83"/>
        <p:cNvGrpSpPr/>
        <p:nvPr/>
      </p:nvGrpSpPr>
      <p:grpSpPr>
        <a:xfrm>
          <a:off x="0" y="0"/>
          <a:ext cx="0" cy="0"/>
          <a:chOff x="0" y="0"/>
          <a:chExt cx="0" cy="0"/>
        </a:xfrm>
      </p:grpSpPr>
      <p:pic>
        <p:nvPicPr>
          <p:cNvPr descr="organic-04.png" id="84" name="Google Shape;84;p33"/>
          <p:cNvPicPr preferRelativeResize="0"/>
          <p:nvPr/>
        </p:nvPicPr>
        <p:blipFill rotWithShape="1">
          <a:blip r:embed="rId2">
            <a:alphaModFix amt="5000"/>
          </a:blip>
          <a:srcRect b="0" l="0" r="0" t="0"/>
          <a:stretch/>
        </p:blipFill>
        <p:spPr>
          <a:xfrm>
            <a:off x="0" y="0"/>
            <a:ext cx="9144000" cy="5143500"/>
          </a:xfrm>
          <a:prstGeom prst="rect">
            <a:avLst/>
          </a:prstGeom>
          <a:noFill/>
          <a:ln>
            <a:noFill/>
          </a:ln>
        </p:spPr>
      </p:pic>
      <p:sp>
        <p:nvSpPr>
          <p:cNvPr id="85" name="Google Shape;85;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12" name="Shape 12"/>
        <p:cNvGrpSpPr/>
        <p:nvPr/>
      </p:nvGrpSpPr>
      <p:grpSpPr>
        <a:xfrm>
          <a:off x="0" y="0"/>
          <a:ext cx="0" cy="0"/>
          <a:chOff x="0" y="0"/>
          <a:chExt cx="0" cy="0"/>
        </a:xfrm>
      </p:grpSpPr>
      <p:pic>
        <p:nvPicPr>
          <p:cNvPr descr="organic-01.png" id="13" name="Google Shape;13;p21"/>
          <p:cNvPicPr preferRelativeResize="0"/>
          <p:nvPr/>
        </p:nvPicPr>
        <p:blipFill rotWithShape="1">
          <a:blip r:embed="rId2">
            <a:alphaModFix amt="30000"/>
          </a:blip>
          <a:srcRect b="0" l="0" r="0" t="0"/>
          <a:stretch/>
        </p:blipFill>
        <p:spPr>
          <a:xfrm>
            <a:off x="0" y="0"/>
            <a:ext cx="9144000" cy="5143500"/>
          </a:xfrm>
          <a:prstGeom prst="rect">
            <a:avLst/>
          </a:prstGeom>
          <a:noFill/>
          <a:ln>
            <a:noFill/>
          </a:ln>
        </p:spPr>
      </p:pic>
      <p:sp>
        <p:nvSpPr>
          <p:cNvPr id="14" name="Google Shape;14;p21"/>
          <p:cNvSpPr/>
          <p:nvPr/>
        </p:nvSpPr>
        <p:spPr>
          <a:xfrm>
            <a:off x="2022375" y="1022175"/>
            <a:ext cx="5099400" cy="3135900"/>
          </a:xfrm>
          <a:prstGeom prst="rect">
            <a:avLst/>
          </a:prstGeom>
          <a:solidFill>
            <a:schemeClr val="lt1"/>
          </a:solidFill>
          <a:ln>
            <a:noFill/>
          </a:ln>
          <a:effectLst>
            <a:outerShdw rotWithShape="0" algn="bl" dir="2700000" dist="104775">
              <a:srgbClr val="20124D">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 name="Google Shape;15;p21"/>
          <p:cNvSpPr txBox="1"/>
          <p:nvPr>
            <p:ph type="ctrTitle"/>
          </p:nvPr>
        </p:nvSpPr>
        <p:spPr>
          <a:xfrm>
            <a:off x="2510400" y="2092225"/>
            <a:ext cx="4123200" cy="115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6" name="Google Shape;16;p21"/>
          <p:cNvSpPr/>
          <p:nvPr/>
        </p:nvSpPr>
        <p:spPr>
          <a:xfrm>
            <a:off x="4162050" y="756837"/>
            <a:ext cx="819900" cy="819900"/>
          </a:xfrm>
          <a:prstGeom prst="rect">
            <a:avLst/>
          </a:prstGeom>
          <a:solidFill>
            <a:schemeClr val="dk1"/>
          </a:solidFill>
          <a:ln>
            <a:noFill/>
          </a:ln>
          <a:effectLst>
            <a:outerShdw rotWithShape="0" algn="bl" dir="2700000" dist="104775">
              <a:srgbClr val="20124D">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solidFill>
          <a:schemeClr val="dk1"/>
        </a:solidFill>
      </p:bgPr>
    </p:bg>
    <p:spTree>
      <p:nvGrpSpPr>
        <p:cNvPr id="17" name="Shape 17"/>
        <p:cNvGrpSpPr/>
        <p:nvPr/>
      </p:nvGrpSpPr>
      <p:grpSpPr>
        <a:xfrm>
          <a:off x="0" y="0"/>
          <a:ext cx="0" cy="0"/>
          <a:chOff x="0" y="0"/>
          <a:chExt cx="0" cy="0"/>
        </a:xfrm>
      </p:grpSpPr>
      <p:pic>
        <p:nvPicPr>
          <p:cNvPr descr="organic-02.png" id="18" name="Google Shape;18;p22"/>
          <p:cNvPicPr preferRelativeResize="0"/>
          <p:nvPr/>
        </p:nvPicPr>
        <p:blipFill rotWithShape="1">
          <a:blip r:embed="rId2">
            <a:alphaModFix amt="5000"/>
          </a:blip>
          <a:srcRect b="0" l="0" r="0" t="0"/>
          <a:stretch/>
        </p:blipFill>
        <p:spPr>
          <a:xfrm>
            <a:off x="0" y="0"/>
            <a:ext cx="9144000" cy="5143500"/>
          </a:xfrm>
          <a:prstGeom prst="rect">
            <a:avLst/>
          </a:prstGeom>
          <a:noFill/>
          <a:ln>
            <a:noFill/>
          </a:ln>
        </p:spPr>
      </p:pic>
      <p:sp>
        <p:nvSpPr>
          <p:cNvPr id="19" name="Google Shape;19;p22"/>
          <p:cNvSpPr/>
          <p:nvPr/>
        </p:nvSpPr>
        <p:spPr>
          <a:xfrm>
            <a:off x="2066125" y="715358"/>
            <a:ext cx="6596700" cy="3910800"/>
          </a:xfrm>
          <a:prstGeom prst="rect">
            <a:avLst/>
          </a:prstGeom>
          <a:solidFill>
            <a:srgbClr val="FFFFFF"/>
          </a:solidFill>
          <a:ln>
            <a:noFill/>
          </a:ln>
          <a:effectLst>
            <a:outerShdw rotWithShape="0" algn="bl" dir="2700000" dist="104775">
              <a:srgbClr val="20124D">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2"/>
          <p:cNvSpPr/>
          <p:nvPr/>
        </p:nvSpPr>
        <p:spPr>
          <a:xfrm>
            <a:off x="404975" y="441142"/>
            <a:ext cx="1980300" cy="1980300"/>
          </a:xfrm>
          <a:prstGeom prst="rect">
            <a:avLst/>
          </a:prstGeom>
          <a:solidFill>
            <a:schemeClr val="accent1"/>
          </a:solidFill>
          <a:ln>
            <a:noFill/>
          </a:ln>
          <a:effectLst>
            <a:outerShdw rotWithShape="0" algn="bl" dir="2700000" dist="104775">
              <a:srgbClr val="20124D">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2"/>
          <p:cNvSpPr txBox="1"/>
          <p:nvPr>
            <p:ph type="title"/>
          </p:nvPr>
        </p:nvSpPr>
        <p:spPr>
          <a:xfrm>
            <a:off x="534610" y="541179"/>
            <a:ext cx="1613400" cy="857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800"/>
              <a:buNone/>
              <a:defRPr>
                <a:solidFill>
                  <a:schemeClr val="lt1"/>
                </a:solidFill>
              </a:defRPr>
            </a:lvl1pPr>
            <a:lvl2pPr lvl="1" algn="r">
              <a:lnSpc>
                <a:spcPct val="100000"/>
              </a:lnSpc>
              <a:spcBef>
                <a:spcPts val="0"/>
              </a:spcBef>
              <a:spcAft>
                <a:spcPts val="0"/>
              </a:spcAft>
              <a:buClr>
                <a:schemeClr val="lt1"/>
              </a:buClr>
              <a:buSzPts val="1800"/>
              <a:buNone/>
              <a:defRPr>
                <a:solidFill>
                  <a:schemeClr val="lt1"/>
                </a:solidFill>
              </a:defRPr>
            </a:lvl2pPr>
            <a:lvl3pPr lvl="2" algn="r">
              <a:lnSpc>
                <a:spcPct val="100000"/>
              </a:lnSpc>
              <a:spcBef>
                <a:spcPts val="0"/>
              </a:spcBef>
              <a:spcAft>
                <a:spcPts val="0"/>
              </a:spcAft>
              <a:buClr>
                <a:schemeClr val="lt1"/>
              </a:buClr>
              <a:buSzPts val="1800"/>
              <a:buNone/>
              <a:defRPr>
                <a:solidFill>
                  <a:schemeClr val="lt1"/>
                </a:solidFill>
              </a:defRPr>
            </a:lvl3pPr>
            <a:lvl4pPr lvl="3" algn="r">
              <a:lnSpc>
                <a:spcPct val="100000"/>
              </a:lnSpc>
              <a:spcBef>
                <a:spcPts val="0"/>
              </a:spcBef>
              <a:spcAft>
                <a:spcPts val="0"/>
              </a:spcAft>
              <a:buClr>
                <a:schemeClr val="lt1"/>
              </a:buClr>
              <a:buSzPts val="1800"/>
              <a:buNone/>
              <a:defRPr>
                <a:solidFill>
                  <a:schemeClr val="lt1"/>
                </a:solidFill>
              </a:defRPr>
            </a:lvl4pPr>
            <a:lvl5pPr lvl="4" algn="r">
              <a:lnSpc>
                <a:spcPct val="100000"/>
              </a:lnSpc>
              <a:spcBef>
                <a:spcPts val="0"/>
              </a:spcBef>
              <a:spcAft>
                <a:spcPts val="0"/>
              </a:spcAft>
              <a:buClr>
                <a:schemeClr val="lt1"/>
              </a:buClr>
              <a:buSzPts val="1800"/>
              <a:buNone/>
              <a:defRPr>
                <a:solidFill>
                  <a:schemeClr val="lt1"/>
                </a:solidFill>
              </a:defRPr>
            </a:lvl5pPr>
            <a:lvl6pPr lvl="5" algn="r">
              <a:lnSpc>
                <a:spcPct val="100000"/>
              </a:lnSpc>
              <a:spcBef>
                <a:spcPts val="0"/>
              </a:spcBef>
              <a:spcAft>
                <a:spcPts val="0"/>
              </a:spcAft>
              <a:buClr>
                <a:schemeClr val="lt1"/>
              </a:buClr>
              <a:buSzPts val="1800"/>
              <a:buNone/>
              <a:defRPr>
                <a:solidFill>
                  <a:schemeClr val="lt1"/>
                </a:solidFill>
              </a:defRPr>
            </a:lvl6pPr>
            <a:lvl7pPr lvl="6" algn="r">
              <a:lnSpc>
                <a:spcPct val="100000"/>
              </a:lnSpc>
              <a:spcBef>
                <a:spcPts val="0"/>
              </a:spcBef>
              <a:spcAft>
                <a:spcPts val="0"/>
              </a:spcAft>
              <a:buClr>
                <a:schemeClr val="lt1"/>
              </a:buClr>
              <a:buSzPts val="1800"/>
              <a:buNone/>
              <a:defRPr>
                <a:solidFill>
                  <a:schemeClr val="lt1"/>
                </a:solidFill>
              </a:defRPr>
            </a:lvl7pPr>
            <a:lvl8pPr lvl="7" algn="r">
              <a:lnSpc>
                <a:spcPct val="100000"/>
              </a:lnSpc>
              <a:spcBef>
                <a:spcPts val="0"/>
              </a:spcBef>
              <a:spcAft>
                <a:spcPts val="0"/>
              </a:spcAft>
              <a:buClr>
                <a:schemeClr val="lt1"/>
              </a:buClr>
              <a:buSzPts val="1800"/>
              <a:buNone/>
              <a:defRPr>
                <a:solidFill>
                  <a:schemeClr val="lt1"/>
                </a:solidFill>
              </a:defRPr>
            </a:lvl8pPr>
            <a:lvl9pPr lvl="8" algn="r">
              <a:lnSpc>
                <a:spcPct val="100000"/>
              </a:lnSpc>
              <a:spcBef>
                <a:spcPts val="0"/>
              </a:spcBef>
              <a:spcAft>
                <a:spcPts val="0"/>
              </a:spcAft>
              <a:buClr>
                <a:schemeClr val="lt1"/>
              </a:buClr>
              <a:buSzPts val="1800"/>
              <a:buNone/>
              <a:defRPr>
                <a:solidFill>
                  <a:schemeClr val="lt1"/>
                </a:solidFill>
              </a:defRPr>
            </a:lvl9pPr>
          </a:lstStyle>
          <a:p/>
        </p:txBody>
      </p:sp>
      <p:sp>
        <p:nvSpPr>
          <p:cNvPr id="22" name="Google Shape;22;p22"/>
          <p:cNvSpPr txBox="1"/>
          <p:nvPr>
            <p:ph idx="1" type="body"/>
          </p:nvPr>
        </p:nvSpPr>
        <p:spPr>
          <a:xfrm>
            <a:off x="2757725" y="1123950"/>
            <a:ext cx="2700600" cy="30960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3" name="Google Shape;23;p22"/>
          <p:cNvSpPr txBox="1"/>
          <p:nvPr>
            <p:ph idx="2" type="body"/>
          </p:nvPr>
        </p:nvSpPr>
        <p:spPr>
          <a:xfrm>
            <a:off x="5620903" y="1123950"/>
            <a:ext cx="2700600" cy="30960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4" name="Google Shape;24;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vertical" type="blank">
  <p:cSld name="BLANK">
    <p:bg>
      <p:bgPr>
        <a:solidFill>
          <a:schemeClr val="dk1"/>
        </a:solidFill>
      </p:bgPr>
    </p:bg>
    <p:spTree>
      <p:nvGrpSpPr>
        <p:cNvPr id="25" name="Shape 25"/>
        <p:cNvGrpSpPr/>
        <p:nvPr/>
      </p:nvGrpSpPr>
      <p:grpSpPr>
        <a:xfrm>
          <a:off x="0" y="0"/>
          <a:ext cx="0" cy="0"/>
          <a:chOff x="0" y="0"/>
          <a:chExt cx="0" cy="0"/>
        </a:xfrm>
      </p:grpSpPr>
      <p:pic>
        <p:nvPicPr>
          <p:cNvPr descr="organic-01.png" id="26" name="Google Shape;26;p23"/>
          <p:cNvPicPr preferRelativeResize="0"/>
          <p:nvPr/>
        </p:nvPicPr>
        <p:blipFill rotWithShape="1">
          <a:blip r:embed="rId2">
            <a:alphaModFix amt="4000"/>
          </a:blip>
          <a:srcRect b="0" l="0" r="0" t="0"/>
          <a:stretch/>
        </p:blipFill>
        <p:spPr>
          <a:xfrm>
            <a:off x="0" y="0"/>
            <a:ext cx="9144000" cy="5143500"/>
          </a:xfrm>
          <a:prstGeom prst="rect">
            <a:avLst/>
          </a:prstGeom>
          <a:noFill/>
          <a:ln>
            <a:noFill/>
          </a:ln>
        </p:spPr>
      </p:pic>
      <p:sp>
        <p:nvSpPr>
          <p:cNvPr id="27" name="Google Shape;27;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icture">
  <p:cSld name="TITLE_AND_BODY_1">
    <p:bg>
      <p:bgPr>
        <a:solidFill>
          <a:schemeClr val="dk1"/>
        </a:solidFill>
      </p:bgPr>
    </p:bg>
    <p:spTree>
      <p:nvGrpSpPr>
        <p:cNvPr id="28" name="Shape 28"/>
        <p:cNvGrpSpPr/>
        <p:nvPr/>
      </p:nvGrpSpPr>
      <p:grpSpPr>
        <a:xfrm>
          <a:off x="0" y="0"/>
          <a:ext cx="0" cy="0"/>
          <a:chOff x="0" y="0"/>
          <a:chExt cx="0" cy="0"/>
        </a:xfrm>
      </p:grpSpPr>
      <p:pic>
        <p:nvPicPr>
          <p:cNvPr descr="organic-01.png" id="29" name="Google Shape;29;p24"/>
          <p:cNvPicPr preferRelativeResize="0"/>
          <p:nvPr/>
        </p:nvPicPr>
        <p:blipFill rotWithShape="1">
          <a:blip r:embed="rId2">
            <a:alphaModFix amt="4000"/>
          </a:blip>
          <a:srcRect b="0" l="0" r="0" t="0"/>
          <a:stretch/>
        </p:blipFill>
        <p:spPr>
          <a:xfrm>
            <a:off x="0" y="0"/>
            <a:ext cx="9144000" cy="5143500"/>
          </a:xfrm>
          <a:prstGeom prst="rect">
            <a:avLst/>
          </a:prstGeom>
          <a:noFill/>
          <a:ln>
            <a:noFill/>
          </a:ln>
        </p:spPr>
      </p:pic>
      <p:sp>
        <p:nvSpPr>
          <p:cNvPr id="30" name="Google Shape;30;p24"/>
          <p:cNvSpPr/>
          <p:nvPr/>
        </p:nvSpPr>
        <p:spPr>
          <a:xfrm>
            <a:off x="595200" y="588531"/>
            <a:ext cx="7953600" cy="3910800"/>
          </a:xfrm>
          <a:prstGeom prst="rect">
            <a:avLst/>
          </a:prstGeom>
          <a:solidFill>
            <a:srgbClr val="FFFFFF"/>
          </a:solidFill>
          <a:ln>
            <a:noFill/>
          </a:ln>
          <a:effectLst>
            <a:outerShdw rotWithShape="0" algn="bl" dir="2700000" dist="104775">
              <a:srgbClr val="20124D">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4"/>
          <p:cNvSpPr txBox="1"/>
          <p:nvPr>
            <p:ph idx="1" type="body"/>
          </p:nvPr>
        </p:nvSpPr>
        <p:spPr>
          <a:xfrm>
            <a:off x="1052400" y="1577225"/>
            <a:ext cx="2686200" cy="2622000"/>
          </a:xfrm>
          <a:prstGeom prst="rect">
            <a:avLst/>
          </a:prstGeom>
          <a:noFill/>
          <a:ln>
            <a:noFill/>
          </a:ln>
        </p:spPr>
        <p:txBody>
          <a:bodyPr anchorCtr="0" anchor="t" bIns="91425" lIns="91425" spcFirstLastPara="1" rIns="91425" wrap="square" tIns="91425">
            <a:noAutofit/>
          </a:bodyPr>
          <a:lstStyle>
            <a:lvl1pPr indent="-342900" lvl="0" marL="457200" algn="r">
              <a:lnSpc>
                <a:spcPct val="100000"/>
              </a:lnSpc>
              <a:spcBef>
                <a:spcPts val="600"/>
              </a:spcBef>
              <a:spcAft>
                <a:spcPts val="0"/>
              </a:spcAft>
              <a:buSzPts val="1800"/>
              <a:buChar char="▹"/>
              <a:defRPr sz="1800"/>
            </a:lvl1pPr>
            <a:lvl2pPr indent="-342900" lvl="1" marL="914400" algn="r">
              <a:lnSpc>
                <a:spcPct val="100000"/>
              </a:lnSpc>
              <a:spcBef>
                <a:spcPts val="0"/>
              </a:spcBef>
              <a:spcAft>
                <a:spcPts val="0"/>
              </a:spcAft>
              <a:buSzPts val="1800"/>
              <a:buChar char="▸"/>
              <a:defRPr sz="1800"/>
            </a:lvl2pPr>
            <a:lvl3pPr indent="-342900" lvl="2" marL="1371600" algn="r">
              <a:lnSpc>
                <a:spcPct val="100000"/>
              </a:lnSpc>
              <a:spcBef>
                <a:spcPts val="0"/>
              </a:spcBef>
              <a:spcAft>
                <a:spcPts val="0"/>
              </a:spcAft>
              <a:buSzPts val="1800"/>
              <a:buChar char="◦"/>
              <a:defRPr sz="1800"/>
            </a:lvl3pPr>
            <a:lvl4pPr indent="-342900" lvl="3" marL="1828800" algn="r">
              <a:lnSpc>
                <a:spcPct val="100000"/>
              </a:lnSpc>
              <a:spcBef>
                <a:spcPts val="0"/>
              </a:spcBef>
              <a:spcAft>
                <a:spcPts val="0"/>
              </a:spcAft>
              <a:buSzPts val="1800"/>
              <a:buChar char="●"/>
              <a:defRPr/>
            </a:lvl4pPr>
            <a:lvl5pPr indent="-342900" lvl="4" marL="2286000" algn="r">
              <a:lnSpc>
                <a:spcPct val="100000"/>
              </a:lnSpc>
              <a:spcBef>
                <a:spcPts val="0"/>
              </a:spcBef>
              <a:spcAft>
                <a:spcPts val="0"/>
              </a:spcAft>
              <a:buSzPts val="1800"/>
              <a:buChar char="○"/>
              <a:defRPr/>
            </a:lvl5pPr>
            <a:lvl6pPr indent="-342900" lvl="5" marL="2743200" algn="r">
              <a:lnSpc>
                <a:spcPct val="100000"/>
              </a:lnSpc>
              <a:spcBef>
                <a:spcPts val="0"/>
              </a:spcBef>
              <a:spcAft>
                <a:spcPts val="0"/>
              </a:spcAft>
              <a:buSzPts val="1800"/>
              <a:buChar char="■"/>
              <a:defRPr/>
            </a:lvl6pPr>
            <a:lvl7pPr indent="-342900" lvl="6" marL="3200400" algn="r">
              <a:lnSpc>
                <a:spcPct val="100000"/>
              </a:lnSpc>
              <a:spcBef>
                <a:spcPts val="0"/>
              </a:spcBef>
              <a:spcAft>
                <a:spcPts val="0"/>
              </a:spcAft>
              <a:buSzPts val="1800"/>
              <a:buChar char="●"/>
              <a:defRPr/>
            </a:lvl7pPr>
            <a:lvl8pPr indent="-342900" lvl="7" marL="3657600" algn="r">
              <a:lnSpc>
                <a:spcPct val="100000"/>
              </a:lnSpc>
              <a:spcBef>
                <a:spcPts val="0"/>
              </a:spcBef>
              <a:spcAft>
                <a:spcPts val="0"/>
              </a:spcAft>
              <a:buSzPts val="1800"/>
              <a:buChar char="○"/>
              <a:defRPr/>
            </a:lvl8pPr>
            <a:lvl9pPr indent="-342900" lvl="8" marL="4114800" algn="r">
              <a:lnSpc>
                <a:spcPct val="100000"/>
              </a:lnSpc>
              <a:spcBef>
                <a:spcPts val="0"/>
              </a:spcBef>
              <a:spcAft>
                <a:spcPts val="0"/>
              </a:spcAft>
              <a:buSzPts val="1800"/>
              <a:buChar char="■"/>
              <a:defRPr/>
            </a:lvl9pPr>
          </a:lstStyle>
          <a:p/>
        </p:txBody>
      </p:sp>
      <p:sp>
        <p:nvSpPr>
          <p:cNvPr id="32" name="Google Shape;32;p24"/>
          <p:cNvSpPr txBox="1"/>
          <p:nvPr>
            <p:ph type="title"/>
          </p:nvPr>
        </p:nvSpPr>
        <p:spPr>
          <a:xfrm>
            <a:off x="1052325" y="757150"/>
            <a:ext cx="2686200" cy="870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4D4A56"/>
              </a:buClr>
              <a:buSzPts val="1800"/>
              <a:buNone/>
              <a:defRPr>
                <a:solidFill>
                  <a:srgbClr val="4D4A56"/>
                </a:solidFill>
              </a:defRPr>
            </a:lvl1pPr>
            <a:lvl2pPr lvl="1" algn="r">
              <a:lnSpc>
                <a:spcPct val="100000"/>
              </a:lnSpc>
              <a:spcBef>
                <a:spcPts val="0"/>
              </a:spcBef>
              <a:spcAft>
                <a:spcPts val="0"/>
              </a:spcAft>
              <a:buClr>
                <a:srgbClr val="4D4A56"/>
              </a:buClr>
              <a:buSzPts val="1800"/>
              <a:buNone/>
              <a:defRPr>
                <a:solidFill>
                  <a:srgbClr val="4D4A56"/>
                </a:solidFill>
              </a:defRPr>
            </a:lvl2pPr>
            <a:lvl3pPr lvl="2" algn="r">
              <a:lnSpc>
                <a:spcPct val="100000"/>
              </a:lnSpc>
              <a:spcBef>
                <a:spcPts val="0"/>
              </a:spcBef>
              <a:spcAft>
                <a:spcPts val="0"/>
              </a:spcAft>
              <a:buClr>
                <a:srgbClr val="4D4A56"/>
              </a:buClr>
              <a:buSzPts val="1800"/>
              <a:buNone/>
              <a:defRPr>
                <a:solidFill>
                  <a:srgbClr val="4D4A56"/>
                </a:solidFill>
              </a:defRPr>
            </a:lvl3pPr>
            <a:lvl4pPr lvl="3" algn="r">
              <a:lnSpc>
                <a:spcPct val="100000"/>
              </a:lnSpc>
              <a:spcBef>
                <a:spcPts val="0"/>
              </a:spcBef>
              <a:spcAft>
                <a:spcPts val="0"/>
              </a:spcAft>
              <a:buClr>
                <a:srgbClr val="4D4A56"/>
              </a:buClr>
              <a:buSzPts val="1800"/>
              <a:buNone/>
              <a:defRPr>
                <a:solidFill>
                  <a:srgbClr val="4D4A56"/>
                </a:solidFill>
              </a:defRPr>
            </a:lvl4pPr>
            <a:lvl5pPr lvl="4" algn="r">
              <a:lnSpc>
                <a:spcPct val="100000"/>
              </a:lnSpc>
              <a:spcBef>
                <a:spcPts val="0"/>
              </a:spcBef>
              <a:spcAft>
                <a:spcPts val="0"/>
              </a:spcAft>
              <a:buClr>
                <a:srgbClr val="4D4A56"/>
              </a:buClr>
              <a:buSzPts val="1800"/>
              <a:buNone/>
              <a:defRPr>
                <a:solidFill>
                  <a:srgbClr val="4D4A56"/>
                </a:solidFill>
              </a:defRPr>
            </a:lvl5pPr>
            <a:lvl6pPr lvl="5" algn="r">
              <a:lnSpc>
                <a:spcPct val="100000"/>
              </a:lnSpc>
              <a:spcBef>
                <a:spcPts val="0"/>
              </a:spcBef>
              <a:spcAft>
                <a:spcPts val="0"/>
              </a:spcAft>
              <a:buClr>
                <a:srgbClr val="4D4A56"/>
              </a:buClr>
              <a:buSzPts val="1800"/>
              <a:buNone/>
              <a:defRPr>
                <a:solidFill>
                  <a:srgbClr val="4D4A56"/>
                </a:solidFill>
              </a:defRPr>
            </a:lvl6pPr>
            <a:lvl7pPr lvl="6" algn="r">
              <a:lnSpc>
                <a:spcPct val="100000"/>
              </a:lnSpc>
              <a:spcBef>
                <a:spcPts val="0"/>
              </a:spcBef>
              <a:spcAft>
                <a:spcPts val="0"/>
              </a:spcAft>
              <a:buClr>
                <a:srgbClr val="4D4A56"/>
              </a:buClr>
              <a:buSzPts val="1800"/>
              <a:buNone/>
              <a:defRPr>
                <a:solidFill>
                  <a:srgbClr val="4D4A56"/>
                </a:solidFill>
              </a:defRPr>
            </a:lvl7pPr>
            <a:lvl8pPr lvl="7" algn="r">
              <a:lnSpc>
                <a:spcPct val="100000"/>
              </a:lnSpc>
              <a:spcBef>
                <a:spcPts val="0"/>
              </a:spcBef>
              <a:spcAft>
                <a:spcPts val="0"/>
              </a:spcAft>
              <a:buClr>
                <a:srgbClr val="4D4A56"/>
              </a:buClr>
              <a:buSzPts val="1800"/>
              <a:buNone/>
              <a:defRPr>
                <a:solidFill>
                  <a:srgbClr val="4D4A56"/>
                </a:solidFill>
              </a:defRPr>
            </a:lvl8pPr>
            <a:lvl9pPr lvl="8" algn="r">
              <a:lnSpc>
                <a:spcPct val="100000"/>
              </a:lnSpc>
              <a:spcBef>
                <a:spcPts val="0"/>
              </a:spcBef>
              <a:spcAft>
                <a:spcPts val="0"/>
              </a:spcAft>
              <a:buClr>
                <a:srgbClr val="4D4A56"/>
              </a:buClr>
              <a:buSzPts val="1800"/>
              <a:buNone/>
              <a:defRPr>
                <a:solidFill>
                  <a:srgbClr val="4D4A56"/>
                </a:solidFill>
              </a:defRPr>
            </a:lvl9pPr>
          </a:lstStyle>
          <a:p/>
        </p:txBody>
      </p:sp>
      <p:sp>
        <p:nvSpPr>
          <p:cNvPr id="33" name="Google Shape;33;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1"/>
        </a:solidFill>
      </p:bgPr>
    </p:bg>
    <p:spTree>
      <p:nvGrpSpPr>
        <p:cNvPr id="34" name="Shape 34"/>
        <p:cNvGrpSpPr/>
        <p:nvPr/>
      </p:nvGrpSpPr>
      <p:grpSpPr>
        <a:xfrm>
          <a:off x="0" y="0"/>
          <a:ext cx="0" cy="0"/>
          <a:chOff x="0" y="0"/>
          <a:chExt cx="0" cy="0"/>
        </a:xfrm>
      </p:grpSpPr>
      <p:pic>
        <p:nvPicPr>
          <p:cNvPr descr="organic-02.png" id="35" name="Google Shape;35;p25"/>
          <p:cNvPicPr preferRelativeResize="0"/>
          <p:nvPr/>
        </p:nvPicPr>
        <p:blipFill rotWithShape="1">
          <a:blip r:embed="rId2">
            <a:alphaModFix amt="24000"/>
          </a:blip>
          <a:srcRect b="0" l="0" r="0" t="0"/>
          <a:stretch/>
        </p:blipFill>
        <p:spPr>
          <a:xfrm>
            <a:off x="0" y="0"/>
            <a:ext cx="9144000" cy="5143500"/>
          </a:xfrm>
          <a:prstGeom prst="rect">
            <a:avLst/>
          </a:prstGeom>
          <a:noFill/>
          <a:ln>
            <a:noFill/>
          </a:ln>
        </p:spPr>
      </p:pic>
      <p:sp>
        <p:nvSpPr>
          <p:cNvPr id="36" name="Google Shape;36;p25"/>
          <p:cNvSpPr/>
          <p:nvPr/>
        </p:nvSpPr>
        <p:spPr>
          <a:xfrm>
            <a:off x="2022375" y="1022175"/>
            <a:ext cx="5099400" cy="3135900"/>
          </a:xfrm>
          <a:prstGeom prst="rect">
            <a:avLst/>
          </a:prstGeom>
          <a:solidFill>
            <a:schemeClr val="dk1"/>
          </a:solidFill>
          <a:ln>
            <a:noFill/>
          </a:ln>
          <a:effectLst>
            <a:outerShdw rotWithShape="0" algn="bl" dir="2700000" dist="104775">
              <a:srgbClr val="20124D">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5"/>
          <p:cNvSpPr/>
          <p:nvPr/>
        </p:nvSpPr>
        <p:spPr>
          <a:xfrm>
            <a:off x="4162050" y="756837"/>
            <a:ext cx="819900" cy="819900"/>
          </a:xfrm>
          <a:prstGeom prst="rect">
            <a:avLst/>
          </a:prstGeom>
          <a:solidFill>
            <a:srgbClr val="FFFFFF"/>
          </a:solidFill>
          <a:ln>
            <a:noFill/>
          </a:ln>
          <a:effectLst>
            <a:outerShdw rotWithShape="0" algn="bl" dir="2700000" dist="104775">
              <a:srgbClr val="20124D">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5"/>
          <p:cNvSpPr txBox="1"/>
          <p:nvPr>
            <p:ph type="ctrTitle"/>
          </p:nvPr>
        </p:nvSpPr>
        <p:spPr>
          <a:xfrm>
            <a:off x="2361000" y="1735750"/>
            <a:ext cx="43350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9" name="Google Shape;39;p25"/>
          <p:cNvSpPr txBox="1"/>
          <p:nvPr>
            <p:ph idx="1" type="subTitle"/>
          </p:nvPr>
        </p:nvSpPr>
        <p:spPr>
          <a:xfrm>
            <a:off x="2361075" y="2840050"/>
            <a:ext cx="43350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800"/>
              <a:buNone/>
              <a:defRPr sz="18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a:solidFill>
                  <a:schemeClr val="accent1"/>
                </a:solidFill>
              </a:defRPr>
            </a:lvl4pPr>
            <a:lvl5pPr lvl="4" algn="ctr">
              <a:lnSpc>
                <a:spcPct val="100000"/>
              </a:lnSpc>
              <a:spcBef>
                <a:spcPts val="0"/>
              </a:spcBef>
              <a:spcAft>
                <a:spcPts val="0"/>
              </a:spcAft>
              <a:buClr>
                <a:schemeClr val="accent1"/>
              </a:buClr>
              <a:buSzPts val="1800"/>
              <a:buNone/>
              <a:defRPr>
                <a:solidFill>
                  <a:schemeClr val="accent1"/>
                </a:solidFill>
              </a:defRPr>
            </a:lvl5pPr>
            <a:lvl6pPr lvl="5" algn="ctr">
              <a:lnSpc>
                <a:spcPct val="100000"/>
              </a:lnSpc>
              <a:spcBef>
                <a:spcPts val="0"/>
              </a:spcBef>
              <a:spcAft>
                <a:spcPts val="0"/>
              </a:spcAft>
              <a:buClr>
                <a:schemeClr val="accent1"/>
              </a:buClr>
              <a:buSzPts val="1800"/>
              <a:buNone/>
              <a:defRPr>
                <a:solidFill>
                  <a:schemeClr val="accent1"/>
                </a:solidFill>
              </a:defRPr>
            </a:lvl6pPr>
            <a:lvl7pPr lvl="6" algn="ctr">
              <a:lnSpc>
                <a:spcPct val="100000"/>
              </a:lnSpc>
              <a:spcBef>
                <a:spcPts val="0"/>
              </a:spcBef>
              <a:spcAft>
                <a:spcPts val="0"/>
              </a:spcAft>
              <a:buClr>
                <a:schemeClr val="accent1"/>
              </a:buClr>
              <a:buSzPts val="1800"/>
              <a:buNone/>
              <a:defRPr>
                <a:solidFill>
                  <a:schemeClr val="accent1"/>
                </a:solidFill>
              </a:defRPr>
            </a:lvl7pPr>
            <a:lvl8pPr lvl="7" algn="ctr">
              <a:lnSpc>
                <a:spcPct val="100000"/>
              </a:lnSpc>
              <a:spcBef>
                <a:spcPts val="0"/>
              </a:spcBef>
              <a:spcAft>
                <a:spcPts val="0"/>
              </a:spcAft>
              <a:buClr>
                <a:schemeClr val="accent1"/>
              </a:buClr>
              <a:buSzPts val="1800"/>
              <a:buNone/>
              <a:defRPr>
                <a:solidFill>
                  <a:schemeClr val="accent1"/>
                </a:solidFill>
              </a:defRPr>
            </a:lvl8pPr>
            <a:lvl9pPr lvl="8" algn="ctr">
              <a:lnSpc>
                <a:spcPct val="100000"/>
              </a:lnSpc>
              <a:spcBef>
                <a:spcPts val="0"/>
              </a:spcBef>
              <a:spcAft>
                <a:spcPts val="0"/>
              </a:spcAft>
              <a:buClr>
                <a:schemeClr val="accent1"/>
              </a:buClr>
              <a:buSzPts val="1800"/>
              <a:buNone/>
              <a:defRPr>
                <a:solidFill>
                  <a:schemeClr val="accent1"/>
                </a:solidFill>
              </a:defRPr>
            </a:lvl9pPr>
          </a:lstStyle>
          <a:p/>
        </p:txBody>
      </p:sp>
      <p:sp>
        <p:nvSpPr>
          <p:cNvPr id="40" name="Google Shape;40;p25"/>
          <p:cNvSpPr txBox="1"/>
          <p:nvPr>
            <p:ph idx="12" type="sldNum"/>
          </p:nvPr>
        </p:nvSpPr>
        <p:spPr>
          <a:xfrm>
            <a:off x="4297650" y="4749851"/>
            <a:ext cx="5487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rgbClr val="4D4A56"/>
                </a:solidFill>
                <a:latin typeface="Playfair Display"/>
                <a:ea typeface="Playfair Display"/>
                <a:cs typeface="Playfair Display"/>
                <a:sym typeface="Playfair Display"/>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rgbClr val="4D4A56"/>
                </a:solidFill>
                <a:latin typeface="Playfair Display"/>
                <a:ea typeface="Playfair Display"/>
                <a:cs typeface="Playfair Display"/>
                <a:sym typeface="Playfair Display"/>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rgbClr val="4D4A56"/>
                </a:solidFill>
                <a:latin typeface="Playfair Display"/>
                <a:ea typeface="Playfair Display"/>
                <a:cs typeface="Playfair Display"/>
                <a:sym typeface="Playfair Display"/>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rgbClr val="4D4A56"/>
                </a:solidFill>
                <a:latin typeface="Playfair Display"/>
                <a:ea typeface="Playfair Display"/>
                <a:cs typeface="Playfair Display"/>
                <a:sym typeface="Playfair Display"/>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rgbClr val="4D4A56"/>
                </a:solidFill>
                <a:latin typeface="Playfair Display"/>
                <a:ea typeface="Playfair Display"/>
                <a:cs typeface="Playfair Display"/>
                <a:sym typeface="Playfair Display"/>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rgbClr val="4D4A56"/>
                </a:solidFill>
                <a:latin typeface="Playfair Display"/>
                <a:ea typeface="Playfair Display"/>
                <a:cs typeface="Playfair Display"/>
                <a:sym typeface="Playfair Display"/>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rgbClr val="4D4A56"/>
                </a:solidFill>
                <a:latin typeface="Playfair Display"/>
                <a:ea typeface="Playfair Display"/>
                <a:cs typeface="Playfair Display"/>
                <a:sym typeface="Playfair Display"/>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rgbClr val="4D4A56"/>
                </a:solidFill>
                <a:latin typeface="Playfair Display"/>
                <a:ea typeface="Playfair Display"/>
                <a:cs typeface="Playfair Display"/>
                <a:sym typeface="Playfair Display"/>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rgbClr val="4D4A56"/>
                </a:solidFill>
                <a:latin typeface="Playfair Display"/>
                <a:ea typeface="Playfair Display"/>
                <a:cs typeface="Playfair Display"/>
                <a:sym typeface="Playfair Displa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solidFill>
          <a:schemeClr val="dk1"/>
        </a:solidFill>
      </p:bgPr>
    </p:bg>
    <p:spTree>
      <p:nvGrpSpPr>
        <p:cNvPr id="41" name="Shape 41"/>
        <p:cNvGrpSpPr/>
        <p:nvPr/>
      </p:nvGrpSpPr>
      <p:grpSpPr>
        <a:xfrm>
          <a:off x="0" y="0"/>
          <a:ext cx="0" cy="0"/>
          <a:chOff x="0" y="0"/>
          <a:chExt cx="0" cy="0"/>
        </a:xfrm>
      </p:grpSpPr>
      <p:pic>
        <p:nvPicPr>
          <p:cNvPr descr="organic-01.png" id="42" name="Google Shape;42;p26"/>
          <p:cNvPicPr preferRelativeResize="0"/>
          <p:nvPr/>
        </p:nvPicPr>
        <p:blipFill rotWithShape="1">
          <a:blip r:embed="rId2">
            <a:alphaModFix amt="4000"/>
          </a:blip>
          <a:srcRect b="0" l="0" r="0" t="0"/>
          <a:stretch/>
        </p:blipFill>
        <p:spPr>
          <a:xfrm>
            <a:off x="0" y="0"/>
            <a:ext cx="9144000" cy="5143500"/>
          </a:xfrm>
          <a:prstGeom prst="rect">
            <a:avLst/>
          </a:prstGeom>
          <a:noFill/>
          <a:ln>
            <a:noFill/>
          </a:ln>
        </p:spPr>
      </p:pic>
      <p:sp>
        <p:nvSpPr>
          <p:cNvPr id="43" name="Google Shape;43;p26"/>
          <p:cNvSpPr/>
          <p:nvPr/>
        </p:nvSpPr>
        <p:spPr>
          <a:xfrm>
            <a:off x="2066125" y="715358"/>
            <a:ext cx="6596700" cy="3910800"/>
          </a:xfrm>
          <a:prstGeom prst="rect">
            <a:avLst/>
          </a:prstGeom>
          <a:solidFill>
            <a:srgbClr val="FFFFFF"/>
          </a:solidFill>
          <a:ln>
            <a:noFill/>
          </a:ln>
          <a:effectLst>
            <a:outerShdw rotWithShape="0" algn="bl" dir="2700000" dist="104775">
              <a:srgbClr val="20124D">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6"/>
          <p:cNvSpPr/>
          <p:nvPr/>
        </p:nvSpPr>
        <p:spPr>
          <a:xfrm>
            <a:off x="404975" y="441142"/>
            <a:ext cx="1980300" cy="1980300"/>
          </a:xfrm>
          <a:prstGeom prst="rect">
            <a:avLst/>
          </a:prstGeom>
          <a:solidFill>
            <a:schemeClr val="accent1"/>
          </a:solidFill>
          <a:ln>
            <a:noFill/>
          </a:ln>
          <a:effectLst>
            <a:outerShdw rotWithShape="0" algn="bl" dir="2700000" dist="104775">
              <a:srgbClr val="20124D">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6"/>
          <p:cNvSpPr txBox="1"/>
          <p:nvPr>
            <p:ph type="title"/>
          </p:nvPr>
        </p:nvSpPr>
        <p:spPr>
          <a:xfrm>
            <a:off x="539023" y="536390"/>
            <a:ext cx="1613400" cy="857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800"/>
              <a:buNone/>
              <a:defRPr>
                <a:solidFill>
                  <a:schemeClr val="lt1"/>
                </a:solidFill>
              </a:defRPr>
            </a:lvl1pPr>
            <a:lvl2pPr lvl="1" algn="r">
              <a:lnSpc>
                <a:spcPct val="100000"/>
              </a:lnSpc>
              <a:spcBef>
                <a:spcPts val="0"/>
              </a:spcBef>
              <a:spcAft>
                <a:spcPts val="0"/>
              </a:spcAft>
              <a:buClr>
                <a:schemeClr val="lt1"/>
              </a:buClr>
              <a:buSzPts val="1800"/>
              <a:buNone/>
              <a:defRPr>
                <a:solidFill>
                  <a:schemeClr val="lt1"/>
                </a:solidFill>
              </a:defRPr>
            </a:lvl2pPr>
            <a:lvl3pPr lvl="2" algn="r">
              <a:lnSpc>
                <a:spcPct val="100000"/>
              </a:lnSpc>
              <a:spcBef>
                <a:spcPts val="0"/>
              </a:spcBef>
              <a:spcAft>
                <a:spcPts val="0"/>
              </a:spcAft>
              <a:buClr>
                <a:schemeClr val="lt1"/>
              </a:buClr>
              <a:buSzPts val="1800"/>
              <a:buNone/>
              <a:defRPr>
                <a:solidFill>
                  <a:schemeClr val="lt1"/>
                </a:solidFill>
              </a:defRPr>
            </a:lvl3pPr>
            <a:lvl4pPr lvl="3" algn="r">
              <a:lnSpc>
                <a:spcPct val="100000"/>
              </a:lnSpc>
              <a:spcBef>
                <a:spcPts val="0"/>
              </a:spcBef>
              <a:spcAft>
                <a:spcPts val="0"/>
              </a:spcAft>
              <a:buClr>
                <a:schemeClr val="lt1"/>
              </a:buClr>
              <a:buSzPts val="1800"/>
              <a:buNone/>
              <a:defRPr>
                <a:solidFill>
                  <a:schemeClr val="lt1"/>
                </a:solidFill>
              </a:defRPr>
            </a:lvl4pPr>
            <a:lvl5pPr lvl="4" algn="r">
              <a:lnSpc>
                <a:spcPct val="100000"/>
              </a:lnSpc>
              <a:spcBef>
                <a:spcPts val="0"/>
              </a:spcBef>
              <a:spcAft>
                <a:spcPts val="0"/>
              </a:spcAft>
              <a:buClr>
                <a:schemeClr val="lt1"/>
              </a:buClr>
              <a:buSzPts val="1800"/>
              <a:buNone/>
              <a:defRPr>
                <a:solidFill>
                  <a:schemeClr val="lt1"/>
                </a:solidFill>
              </a:defRPr>
            </a:lvl5pPr>
            <a:lvl6pPr lvl="5" algn="r">
              <a:lnSpc>
                <a:spcPct val="100000"/>
              </a:lnSpc>
              <a:spcBef>
                <a:spcPts val="0"/>
              </a:spcBef>
              <a:spcAft>
                <a:spcPts val="0"/>
              </a:spcAft>
              <a:buClr>
                <a:schemeClr val="lt1"/>
              </a:buClr>
              <a:buSzPts val="1800"/>
              <a:buNone/>
              <a:defRPr>
                <a:solidFill>
                  <a:schemeClr val="lt1"/>
                </a:solidFill>
              </a:defRPr>
            </a:lvl6pPr>
            <a:lvl7pPr lvl="6" algn="r">
              <a:lnSpc>
                <a:spcPct val="100000"/>
              </a:lnSpc>
              <a:spcBef>
                <a:spcPts val="0"/>
              </a:spcBef>
              <a:spcAft>
                <a:spcPts val="0"/>
              </a:spcAft>
              <a:buClr>
                <a:schemeClr val="lt1"/>
              </a:buClr>
              <a:buSzPts val="1800"/>
              <a:buNone/>
              <a:defRPr>
                <a:solidFill>
                  <a:schemeClr val="lt1"/>
                </a:solidFill>
              </a:defRPr>
            </a:lvl7pPr>
            <a:lvl8pPr lvl="7" algn="r">
              <a:lnSpc>
                <a:spcPct val="100000"/>
              </a:lnSpc>
              <a:spcBef>
                <a:spcPts val="0"/>
              </a:spcBef>
              <a:spcAft>
                <a:spcPts val="0"/>
              </a:spcAft>
              <a:buClr>
                <a:schemeClr val="lt1"/>
              </a:buClr>
              <a:buSzPts val="1800"/>
              <a:buNone/>
              <a:defRPr>
                <a:solidFill>
                  <a:schemeClr val="lt1"/>
                </a:solidFill>
              </a:defRPr>
            </a:lvl8pPr>
            <a:lvl9pPr lvl="8" algn="r">
              <a:lnSpc>
                <a:spcPct val="100000"/>
              </a:lnSpc>
              <a:spcBef>
                <a:spcPts val="0"/>
              </a:spcBef>
              <a:spcAft>
                <a:spcPts val="0"/>
              </a:spcAft>
              <a:buClr>
                <a:schemeClr val="lt1"/>
              </a:buClr>
              <a:buSzPts val="1800"/>
              <a:buNone/>
              <a:defRPr>
                <a:solidFill>
                  <a:schemeClr val="lt1"/>
                </a:solidFill>
              </a:defRPr>
            </a:lvl9pPr>
          </a:lstStyle>
          <a:p/>
        </p:txBody>
      </p:sp>
      <p:sp>
        <p:nvSpPr>
          <p:cNvPr id="46" name="Google Shape;46;p26"/>
          <p:cNvSpPr txBox="1"/>
          <p:nvPr>
            <p:ph idx="1" type="body"/>
          </p:nvPr>
        </p:nvSpPr>
        <p:spPr>
          <a:xfrm>
            <a:off x="2798250" y="958750"/>
            <a:ext cx="5503800" cy="32406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sz="2400"/>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sz="2400"/>
            </a:lvl4pPr>
            <a:lvl5pPr indent="-381000" lvl="4" marL="2286000" algn="l">
              <a:lnSpc>
                <a:spcPct val="100000"/>
              </a:lnSpc>
              <a:spcBef>
                <a:spcPts val="0"/>
              </a:spcBef>
              <a:spcAft>
                <a:spcPts val="0"/>
              </a:spcAft>
              <a:buSzPts val="2400"/>
              <a:buChar char="○"/>
              <a:defRPr sz="2400"/>
            </a:lvl5pPr>
            <a:lvl6pPr indent="-381000" lvl="5" marL="2743200" algn="l">
              <a:lnSpc>
                <a:spcPct val="100000"/>
              </a:lnSpc>
              <a:spcBef>
                <a:spcPts val="0"/>
              </a:spcBef>
              <a:spcAft>
                <a:spcPts val="0"/>
              </a:spcAft>
              <a:buSzPts val="2400"/>
              <a:buChar char="■"/>
              <a:defRPr sz="2400"/>
            </a:lvl6pPr>
            <a:lvl7pPr indent="-381000" lvl="6" marL="3200400" algn="l">
              <a:lnSpc>
                <a:spcPct val="100000"/>
              </a:lnSpc>
              <a:spcBef>
                <a:spcPts val="0"/>
              </a:spcBef>
              <a:spcAft>
                <a:spcPts val="0"/>
              </a:spcAft>
              <a:buSzPts val="2400"/>
              <a:buChar char="●"/>
              <a:defRPr sz="2400"/>
            </a:lvl7pPr>
            <a:lvl8pPr indent="-381000" lvl="7" marL="3657600" algn="l">
              <a:lnSpc>
                <a:spcPct val="100000"/>
              </a:lnSpc>
              <a:spcBef>
                <a:spcPts val="0"/>
              </a:spcBef>
              <a:spcAft>
                <a:spcPts val="0"/>
              </a:spcAft>
              <a:buSzPts val="2400"/>
              <a:buChar char="○"/>
              <a:defRPr sz="2400"/>
            </a:lvl8pPr>
            <a:lvl9pPr indent="-381000" lvl="8" marL="4114800" algn="l">
              <a:lnSpc>
                <a:spcPct val="100000"/>
              </a:lnSpc>
              <a:spcBef>
                <a:spcPts val="0"/>
              </a:spcBef>
              <a:spcAft>
                <a:spcPts val="0"/>
              </a:spcAft>
              <a:buSzPts val="2400"/>
              <a:buChar char="■"/>
              <a:defRPr sz="2400"/>
            </a:lvl9pPr>
          </a:lstStyle>
          <a:p/>
        </p:txBody>
      </p:sp>
      <p:sp>
        <p:nvSpPr>
          <p:cNvPr id="47" name="Google Shape;47;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rt Title only">
  <p:cSld name="TITLE_ONLY_1">
    <p:bg>
      <p:bgPr>
        <a:solidFill>
          <a:schemeClr val="dk1"/>
        </a:solidFill>
      </p:bgPr>
    </p:bg>
    <p:spTree>
      <p:nvGrpSpPr>
        <p:cNvPr id="48" name="Shape 48"/>
        <p:cNvGrpSpPr/>
        <p:nvPr/>
      </p:nvGrpSpPr>
      <p:grpSpPr>
        <a:xfrm>
          <a:off x="0" y="0"/>
          <a:ext cx="0" cy="0"/>
          <a:chOff x="0" y="0"/>
          <a:chExt cx="0" cy="0"/>
        </a:xfrm>
      </p:grpSpPr>
      <p:pic>
        <p:nvPicPr>
          <p:cNvPr descr="organic-01.png" id="49" name="Google Shape;49;p27"/>
          <p:cNvPicPr preferRelativeResize="0"/>
          <p:nvPr/>
        </p:nvPicPr>
        <p:blipFill rotWithShape="1">
          <a:blip r:embed="rId2">
            <a:alphaModFix amt="4000"/>
          </a:blip>
          <a:srcRect b="0" l="0" r="0" t="0"/>
          <a:stretch/>
        </p:blipFill>
        <p:spPr>
          <a:xfrm>
            <a:off x="0" y="0"/>
            <a:ext cx="9144000" cy="5143500"/>
          </a:xfrm>
          <a:prstGeom prst="rect">
            <a:avLst/>
          </a:prstGeom>
          <a:noFill/>
          <a:ln>
            <a:noFill/>
          </a:ln>
        </p:spPr>
      </p:pic>
      <p:sp>
        <p:nvSpPr>
          <p:cNvPr id="50" name="Google Shape;50;p27"/>
          <p:cNvSpPr/>
          <p:nvPr/>
        </p:nvSpPr>
        <p:spPr>
          <a:xfrm>
            <a:off x="404975" y="441145"/>
            <a:ext cx="1980300" cy="671700"/>
          </a:xfrm>
          <a:prstGeom prst="rect">
            <a:avLst/>
          </a:prstGeom>
          <a:solidFill>
            <a:schemeClr val="accent1"/>
          </a:solidFill>
          <a:ln>
            <a:noFill/>
          </a:ln>
          <a:effectLst>
            <a:outerShdw rotWithShape="0" algn="bl" dir="2700000" dist="104775">
              <a:srgbClr val="20124D">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7"/>
          <p:cNvSpPr txBox="1"/>
          <p:nvPr>
            <p:ph type="title"/>
          </p:nvPr>
        </p:nvSpPr>
        <p:spPr>
          <a:xfrm>
            <a:off x="404975" y="441150"/>
            <a:ext cx="1832400" cy="6717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Clr>
                <a:schemeClr val="lt1"/>
              </a:buClr>
              <a:buSzPts val="1800"/>
              <a:buNone/>
              <a:defRPr>
                <a:solidFill>
                  <a:schemeClr val="lt1"/>
                </a:solidFill>
              </a:defRPr>
            </a:lvl1pPr>
            <a:lvl2pPr lvl="1" algn="r">
              <a:lnSpc>
                <a:spcPct val="100000"/>
              </a:lnSpc>
              <a:spcBef>
                <a:spcPts val="0"/>
              </a:spcBef>
              <a:spcAft>
                <a:spcPts val="0"/>
              </a:spcAft>
              <a:buClr>
                <a:schemeClr val="lt1"/>
              </a:buClr>
              <a:buSzPts val="1800"/>
              <a:buNone/>
              <a:defRPr>
                <a:solidFill>
                  <a:schemeClr val="lt1"/>
                </a:solidFill>
              </a:defRPr>
            </a:lvl2pPr>
            <a:lvl3pPr lvl="2" algn="r">
              <a:lnSpc>
                <a:spcPct val="100000"/>
              </a:lnSpc>
              <a:spcBef>
                <a:spcPts val="0"/>
              </a:spcBef>
              <a:spcAft>
                <a:spcPts val="0"/>
              </a:spcAft>
              <a:buClr>
                <a:schemeClr val="lt1"/>
              </a:buClr>
              <a:buSzPts val="1800"/>
              <a:buNone/>
              <a:defRPr>
                <a:solidFill>
                  <a:schemeClr val="lt1"/>
                </a:solidFill>
              </a:defRPr>
            </a:lvl3pPr>
            <a:lvl4pPr lvl="3" algn="r">
              <a:lnSpc>
                <a:spcPct val="100000"/>
              </a:lnSpc>
              <a:spcBef>
                <a:spcPts val="0"/>
              </a:spcBef>
              <a:spcAft>
                <a:spcPts val="0"/>
              </a:spcAft>
              <a:buClr>
                <a:schemeClr val="lt1"/>
              </a:buClr>
              <a:buSzPts val="1800"/>
              <a:buNone/>
              <a:defRPr>
                <a:solidFill>
                  <a:schemeClr val="lt1"/>
                </a:solidFill>
              </a:defRPr>
            </a:lvl4pPr>
            <a:lvl5pPr lvl="4" algn="r">
              <a:lnSpc>
                <a:spcPct val="100000"/>
              </a:lnSpc>
              <a:spcBef>
                <a:spcPts val="0"/>
              </a:spcBef>
              <a:spcAft>
                <a:spcPts val="0"/>
              </a:spcAft>
              <a:buClr>
                <a:schemeClr val="lt1"/>
              </a:buClr>
              <a:buSzPts val="1800"/>
              <a:buNone/>
              <a:defRPr>
                <a:solidFill>
                  <a:schemeClr val="lt1"/>
                </a:solidFill>
              </a:defRPr>
            </a:lvl5pPr>
            <a:lvl6pPr lvl="5" algn="r">
              <a:lnSpc>
                <a:spcPct val="100000"/>
              </a:lnSpc>
              <a:spcBef>
                <a:spcPts val="0"/>
              </a:spcBef>
              <a:spcAft>
                <a:spcPts val="0"/>
              </a:spcAft>
              <a:buClr>
                <a:schemeClr val="lt1"/>
              </a:buClr>
              <a:buSzPts val="1800"/>
              <a:buNone/>
              <a:defRPr>
                <a:solidFill>
                  <a:schemeClr val="lt1"/>
                </a:solidFill>
              </a:defRPr>
            </a:lvl6pPr>
            <a:lvl7pPr lvl="6" algn="r">
              <a:lnSpc>
                <a:spcPct val="100000"/>
              </a:lnSpc>
              <a:spcBef>
                <a:spcPts val="0"/>
              </a:spcBef>
              <a:spcAft>
                <a:spcPts val="0"/>
              </a:spcAft>
              <a:buClr>
                <a:schemeClr val="lt1"/>
              </a:buClr>
              <a:buSzPts val="1800"/>
              <a:buNone/>
              <a:defRPr>
                <a:solidFill>
                  <a:schemeClr val="lt1"/>
                </a:solidFill>
              </a:defRPr>
            </a:lvl7pPr>
            <a:lvl8pPr lvl="7" algn="r">
              <a:lnSpc>
                <a:spcPct val="100000"/>
              </a:lnSpc>
              <a:spcBef>
                <a:spcPts val="0"/>
              </a:spcBef>
              <a:spcAft>
                <a:spcPts val="0"/>
              </a:spcAft>
              <a:buClr>
                <a:schemeClr val="lt1"/>
              </a:buClr>
              <a:buSzPts val="1800"/>
              <a:buNone/>
              <a:defRPr>
                <a:solidFill>
                  <a:schemeClr val="lt1"/>
                </a:solidFill>
              </a:defRPr>
            </a:lvl8pPr>
            <a:lvl9pPr lvl="8" algn="r">
              <a:lnSpc>
                <a:spcPct val="100000"/>
              </a:lnSpc>
              <a:spcBef>
                <a:spcPts val="0"/>
              </a:spcBef>
              <a:spcAft>
                <a:spcPts val="0"/>
              </a:spcAft>
              <a:buClr>
                <a:schemeClr val="lt1"/>
              </a:buClr>
              <a:buSzPts val="1800"/>
              <a:buNone/>
              <a:defRPr>
                <a:solidFill>
                  <a:schemeClr val="lt1"/>
                </a:solidFill>
              </a:defRPr>
            </a:lvl9pPr>
          </a:lstStyle>
          <a:p/>
        </p:txBody>
      </p:sp>
      <p:sp>
        <p:nvSpPr>
          <p:cNvPr id="52" name="Google Shape;52;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zigzag">
  <p:cSld name="BLANK_1_1">
    <p:bg>
      <p:bgPr>
        <a:solidFill>
          <a:schemeClr val="dk1"/>
        </a:solidFill>
      </p:bgPr>
    </p:bg>
    <p:spTree>
      <p:nvGrpSpPr>
        <p:cNvPr id="53" name="Shape 53"/>
        <p:cNvGrpSpPr/>
        <p:nvPr/>
      </p:nvGrpSpPr>
      <p:grpSpPr>
        <a:xfrm>
          <a:off x="0" y="0"/>
          <a:ext cx="0" cy="0"/>
          <a:chOff x="0" y="0"/>
          <a:chExt cx="0" cy="0"/>
        </a:xfrm>
      </p:grpSpPr>
      <p:pic>
        <p:nvPicPr>
          <p:cNvPr descr="organic-03.png" id="54" name="Google Shape;54;p28"/>
          <p:cNvPicPr preferRelativeResize="0"/>
          <p:nvPr/>
        </p:nvPicPr>
        <p:blipFill rotWithShape="1">
          <a:blip r:embed="rId2">
            <a:alphaModFix amt="5000"/>
          </a:blip>
          <a:srcRect b="0" l="0" r="0" t="0"/>
          <a:stretch/>
        </p:blipFill>
        <p:spPr>
          <a:xfrm>
            <a:off x="0" y="0"/>
            <a:ext cx="9144000" cy="5143500"/>
          </a:xfrm>
          <a:prstGeom prst="rect">
            <a:avLst/>
          </a:prstGeom>
          <a:noFill/>
          <a:ln>
            <a:noFill/>
          </a:ln>
        </p:spPr>
      </p:pic>
      <p:sp>
        <p:nvSpPr>
          <p:cNvPr id="55" name="Google Shape;55;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F3F3F3"/>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800"/>
              <a:buFont typeface="Playfair Display"/>
              <a:buNone/>
              <a:defRPr b="1" i="1" sz="1800" u="none" cap="none" strike="noStrike">
                <a:solidFill>
                  <a:schemeClr val="dk1"/>
                </a:solidFill>
                <a:latin typeface="Playfair Display"/>
                <a:ea typeface="Playfair Display"/>
                <a:cs typeface="Playfair Display"/>
                <a:sym typeface="Playfair Display"/>
              </a:defRPr>
            </a:lvl1pPr>
            <a:lvl2pPr lvl="1" marR="0" rtl="0" algn="l">
              <a:lnSpc>
                <a:spcPct val="100000"/>
              </a:lnSpc>
              <a:spcBef>
                <a:spcPts val="0"/>
              </a:spcBef>
              <a:spcAft>
                <a:spcPts val="0"/>
              </a:spcAft>
              <a:buClr>
                <a:schemeClr val="dk1"/>
              </a:buClr>
              <a:buSzPts val="1800"/>
              <a:buFont typeface="Playfair Display"/>
              <a:buNone/>
              <a:defRPr b="1" i="1" sz="1800" u="none" cap="none" strike="noStrike">
                <a:solidFill>
                  <a:schemeClr val="dk1"/>
                </a:solidFill>
                <a:latin typeface="Playfair Display"/>
                <a:ea typeface="Playfair Display"/>
                <a:cs typeface="Playfair Display"/>
                <a:sym typeface="Playfair Display"/>
              </a:defRPr>
            </a:lvl2pPr>
            <a:lvl3pPr lvl="2" marR="0" rtl="0" algn="l">
              <a:lnSpc>
                <a:spcPct val="100000"/>
              </a:lnSpc>
              <a:spcBef>
                <a:spcPts val="0"/>
              </a:spcBef>
              <a:spcAft>
                <a:spcPts val="0"/>
              </a:spcAft>
              <a:buClr>
                <a:schemeClr val="dk1"/>
              </a:buClr>
              <a:buSzPts val="1800"/>
              <a:buFont typeface="Playfair Display"/>
              <a:buNone/>
              <a:defRPr b="1" i="1" sz="1800" u="none" cap="none" strike="noStrike">
                <a:solidFill>
                  <a:schemeClr val="dk1"/>
                </a:solidFill>
                <a:latin typeface="Playfair Display"/>
                <a:ea typeface="Playfair Display"/>
                <a:cs typeface="Playfair Display"/>
                <a:sym typeface="Playfair Display"/>
              </a:defRPr>
            </a:lvl3pPr>
            <a:lvl4pPr lvl="3" marR="0" rtl="0" algn="l">
              <a:lnSpc>
                <a:spcPct val="100000"/>
              </a:lnSpc>
              <a:spcBef>
                <a:spcPts val="0"/>
              </a:spcBef>
              <a:spcAft>
                <a:spcPts val="0"/>
              </a:spcAft>
              <a:buClr>
                <a:schemeClr val="dk1"/>
              </a:buClr>
              <a:buSzPts val="1800"/>
              <a:buFont typeface="Playfair Display"/>
              <a:buNone/>
              <a:defRPr b="1" i="1" sz="1800" u="none" cap="none" strike="noStrike">
                <a:solidFill>
                  <a:schemeClr val="dk1"/>
                </a:solidFill>
                <a:latin typeface="Playfair Display"/>
                <a:ea typeface="Playfair Display"/>
                <a:cs typeface="Playfair Display"/>
                <a:sym typeface="Playfair Display"/>
              </a:defRPr>
            </a:lvl4pPr>
            <a:lvl5pPr lvl="4" marR="0" rtl="0" algn="l">
              <a:lnSpc>
                <a:spcPct val="100000"/>
              </a:lnSpc>
              <a:spcBef>
                <a:spcPts val="0"/>
              </a:spcBef>
              <a:spcAft>
                <a:spcPts val="0"/>
              </a:spcAft>
              <a:buClr>
                <a:schemeClr val="dk1"/>
              </a:buClr>
              <a:buSzPts val="1800"/>
              <a:buFont typeface="Playfair Display"/>
              <a:buNone/>
              <a:defRPr b="1" i="1" sz="1800" u="none" cap="none" strike="noStrike">
                <a:solidFill>
                  <a:schemeClr val="dk1"/>
                </a:solidFill>
                <a:latin typeface="Playfair Display"/>
                <a:ea typeface="Playfair Display"/>
                <a:cs typeface="Playfair Display"/>
                <a:sym typeface="Playfair Display"/>
              </a:defRPr>
            </a:lvl5pPr>
            <a:lvl6pPr lvl="5" marR="0" rtl="0" algn="l">
              <a:lnSpc>
                <a:spcPct val="100000"/>
              </a:lnSpc>
              <a:spcBef>
                <a:spcPts val="0"/>
              </a:spcBef>
              <a:spcAft>
                <a:spcPts val="0"/>
              </a:spcAft>
              <a:buClr>
                <a:schemeClr val="dk1"/>
              </a:buClr>
              <a:buSzPts val="1800"/>
              <a:buFont typeface="Playfair Display"/>
              <a:buNone/>
              <a:defRPr b="1" i="1" sz="1800" u="none" cap="none" strike="noStrike">
                <a:solidFill>
                  <a:schemeClr val="dk1"/>
                </a:solidFill>
                <a:latin typeface="Playfair Display"/>
                <a:ea typeface="Playfair Display"/>
                <a:cs typeface="Playfair Display"/>
                <a:sym typeface="Playfair Display"/>
              </a:defRPr>
            </a:lvl6pPr>
            <a:lvl7pPr lvl="6" marR="0" rtl="0" algn="l">
              <a:lnSpc>
                <a:spcPct val="100000"/>
              </a:lnSpc>
              <a:spcBef>
                <a:spcPts val="0"/>
              </a:spcBef>
              <a:spcAft>
                <a:spcPts val="0"/>
              </a:spcAft>
              <a:buClr>
                <a:schemeClr val="dk1"/>
              </a:buClr>
              <a:buSzPts val="1800"/>
              <a:buFont typeface="Playfair Display"/>
              <a:buNone/>
              <a:defRPr b="1" i="1" sz="1800" u="none" cap="none" strike="noStrike">
                <a:solidFill>
                  <a:schemeClr val="dk1"/>
                </a:solidFill>
                <a:latin typeface="Playfair Display"/>
                <a:ea typeface="Playfair Display"/>
                <a:cs typeface="Playfair Display"/>
                <a:sym typeface="Playfair Display"/>
              </a:defRPr>
            </a:lvl7pPr>
            <a:lvl8pPr lvl="7" marR="0" rtl="0" algn="l">
              <a:lnSpc>
                <a:spcPct val="100000"/>
              </a:lnSpc>
              <a:spcBef>
                <a:spcPts val="0"/>
              </a:spcBef>
              <a:spcAft>
                <a:spcPts val="0"/>
              </a:spcAft>
              <a:buClr>
                <a:schemeClr val="dk1"/>
              </a:buClr>
              <a:buSzPts val="1800"/>
              <a:buFont typeface="Playfair Display"/>
              <a:buNone/>
              <a:defRPr b="1" i="1" sz="1800" u="none" cap="none" strike="noStrike">
                <a:solidFill>
                  <a:schemeClr val="dk1"/>
                </a:solidFill>
                <a:latin typeface="Playfair Display"/>
                <a:ea typeface="Playfair Display"/>
                <a:cs typeface="Playfair Display"/>
                <a:sym typeface="Playfair Display"/>
              </a:defRPr>
            </a:lvl8pPr>
            <a:lvl9pPr lvl="8" marR="0" rtl="0" algn="l">
              <a:lnSpc>
                <a:spcPct val="100000"/>
              </a:lnSpc>
              <a:spcBef>
                <a:spcPts val="0"/>
              </a:spcBef>
              <a:spcAft>
                <a:spcPts val="0"/>
              </a:spcAft>
              <a:buClr>
                <a:schemeClr val="dk1"/>
              </a:buClr>
              <a:buSzPts val="1800"/>
              <a:buFont typeface="Playfair Display"/>
              <a:buNone/>
              <a:defRPr b="1" i="1" sz="1800" u="none" cap="none" strike="noStrike">
                <a:solidFill>
                  <a:schemeClr val="dk1"/>
                </a:solidFill>
                <a:latin typeface="Playfair Display"/>
                <a:ea typeface="Playfair Display"/>
                <a:cs typeface="Playfair Display"/>
                <a:sym typeface="Playfair Display"/>
              </a:defRPr>
            </a:lvl9pPr>
          </a:lstStyle>
          <a:p/>
        </p:txBody>
      </p:sp>
      <p:sp>
        <p:nvSpPr>
          <p:cNvPr id="7" name="Google Shape;7;p1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Tinos"/>
              <a:buChar char="▹"/>
              <a:defRPr b="0" i="0" sz="3000" u="none" cap="none" strike="noStrike">
                <a:solidFill>
                  <a:schemeClr val="dk1"/>
                </a:solidFill>
                <a:latin typeface="Tinos"/>
                <a:ea typeface="Tinos"/>
                <a:cs typeface="Tinos"/>
                <a:sym typeface="Tinos"/>
              </a:defRPr>
            </a:lvl1pPr>
            <a:lvl2pPr indent="-381000" lvl="1" marL="914400" marR="0" rtl="0" algn="l">
              <a:lnSpc>
                <a:spcPct val="100000"/>
              </a:lnSpc>
              <a:spcBef>
                <a:spcPts val="0"/>
              </a:spcBef>
              <a:spcAft>
                <a:spcPts val="0"/>
              </a:spcAft>
              <a:buClr>
                <a:schemeClr val="dk1"/>
              </a:buClr>
              <a:buSzPts val="2400"/>
              <a:buFont typeface="Tinos"/>
              <a:buChar char="▸"/>
              <a:defRPr b="0" i="0" sz="2400" u="none" cap="none" strike="noStrike">
                <a:solidFill>
                  <a:schemeClr val="dk1"/>
                </a:solidFill>
                <a:latin typeface="Tinos"/>
                <a:ea typeface="Tinos"/>
                <a:cs typeface="Tinos"/>
                <a:sym typeface="Tinos"/>
              </a:defRPr>
            </a:lvl2pPr>
            <a:lvl3pPr indent="-381000" lvl="2" marL="1371600" marR="0" rtl="0" algn="l">
              <a:lnSpc>
                <a:spcPct val="100000"/>
              </a:lnSpc>
              <a:spcBef>
                <a:spcPts val="0"/>
              </a:spcBef>
              <a:spcAft>
                <a:spcPts val="0"/>
              </a:spcAft>
              <a:buClr>
                <a:schemeClr val="dk1"/>
              </a:buClr>
              <a:buSzPts val="2400"/>
              <a:buFont typeface="Tinos"/>
              <a:buChar char="◦"/>
              <a:defRPr b="0" i="0" sz="2400" u="none" cap="none" strike="noStrike">
                <a:solidFill>
                  <a:schemeClr val="dk1"/>
                </a:solidFill>
                <a:latin typeface="Tinos"/>
                <a:ea typeface="Tinos"/>
                <a:cs typeface="Tinos"/>
                <a:sym typeface="Tinos"/>
              </a:defRPr>
            </a:lvl3pPr>
            <a:lvl4pPr indent="-342900" lvl="3" marL="1828800" marR="0" rtl="0" algn="l">
              <a:lnSpc>
                <a:spcPct val="100000"/>
              </a:lnSpc>
              <a:spcBef>
                <a:spcPts val="0"/>
              </a:spcBef>
              <a:spcAft>
                <a:spcPts val="0"/>
              </a:spcAft>
              <a:buClr>
                <a:schemeClr val="dk1"/>
              </a:buClr>
              <a:buSzPts val="1800"/>
              <a:buFont typeface="Tinos"/>
              <a:buChar char="●"/>
              <a:defRPr b="0" i="0" sz="1800" u="none" cap="none" strike="noStrike">
                <a:solidFill>
                  <a:schemeClr val="dk1"/>
                </a:solidFill>
                <a:latin typeface="Tinos"/>
                <a:ea typeface="Tinos"/>
                <a:cs typeface="Tinos"/>
                <a:sym typeface="Tinos"/>
              </a:defRPr>
            </a:lvl4pPr>
            <a:lvl5pPr indent="-342900" lvl="4" marL="2286000" marR="0" rtl="0" algn="l">
              <a:lnSpc>
                <a:spcPct val="100000"/>
              </a:lnSpc>
              <a:spcBef>
                <a:spcPts val="0"/>
              </a:spcBef>
              <a:spcAft>
                <a:spcPts val="0"/>
              </a:spcAft>
              <a:buClr>
                <a:schemeClr val="dk1"/>
              </a:buClr>
              <a:buSzPts val="1800"/>
              <a:buFont typeface="Tinos"/>
              <a:buChar char="○"/>
              <a:defRPr b="0" i="0" sz="1800" u="none" cap="none" strike="noStrike">
                <a:solidFill>
                  <a:schemeClr val="dk1"/>
                </a:solidFill>
                <a:latin typeface="Tinos"/>
                <a:ea typeface="Tinos"/>
                <a:cs typeface="Tinos"/>
                <a:sym typeface="Tinos"/>
              </a:defRPr>
            </a:lvl5pPr>
            <a:lvl6pPr indent="-342900" lvl="5" marL="2743200" marR="0" rtl="0" algn="l">
              <a:lnSpc>
                <a:spcPct val="100000"/>
              </a:lnSpc>
              <a:spcBef>
                <a:spcPts val="0"/>
              </a:spcBef>
              <a:spcAft>
                <a:spcPts val="0"/>
              </a:spcAft>
              <a:buClr>
                <a:schemeClr val="dk1"/>
              </a:buClr>
              <a:buSzPts val="1800"/>
              <a:buFont typeface="Tinos"/>
              <a:buChar char="■"/>
              <a:defRPr b="0" i="0" sz="1800" u="none" cap="none" strike="noStrike">
                <a:solidFill>
                  <a:schemeClr val="dk1"/>
                </a:solidFill>
                <a:latin typeface="Tinos"/>
                <a:ea typeface="Tinos"/>
                <a:cs typeface="Tinos"/>
                <a:sym typeface="Tinos"/>
              </a:defRPr>
            </a:lvl6pPr>
            <a:lvl7pPr indent="-342900" lvl="6" marL="3200400" marR="0" rtl="0" algn="l">
              <a:lnSpc>
                <a:spcPct val="100000"/>
              </a:lnSpc>
              <a:spcBef>
                <a:spcPts val="0"/>
              </a:spcBef>
              <a:spcAft>
                <a:spcPts val="0"/>
              </a:spcAft>
              <a:buClr>
                <a:schemeClr val="dk1"/>
              </a:buClr>
              <a:buSzPts val="1800"/>
              <a:buFont typeface="Tinos"/>
              <a:buChar char="●"/>
              <a:defRPr b="0" i="0" sz="1800" u="none" cap="none" strike="noStrike">
                <a:solidFill>
                  <a:schemeClr val="dk1"/>
                </a:solidFill>
                <a:latin typeface="Tinos"/>
                <a:ea typeface="Tinos"/>
                <a:cs typeface="Tinos"/>
                <a:sym typeface="Tinos"/>
              </a:defRPr>
            </a:lvl7pPr>
            <a:lvl8pPr indent="-342900" lvl="7" marL="3657600" marR="0" rtl="0" algn="l">
              <a:lnSpc>
                <a:spcPct val="100000"/>
              </a:lnSpc>
              <a:spcBef>
                <a:spcPts val="0"/>
              </a:spcBef>
              <a:spcAft>
                <a:spcPts val="0"/>
              </a:spcAft>
              <a:buClr>
                <a:schemeClr val="dk1"/>
              </a:buClr>
              <a:buSzPts val="1800"/>
              <a:buFont typeface="Tinos"/>
              <a:buChar char="○"/>
              <a:defRPr b="0" i="0" sz="1800" u="none" cap="none" strike="noStrike">
                <a:solidFill>
                  <a:schemeClr val="dk1"/>
                </a:solidFill>
                <a:latin typeface="Tinos"/>
                <a:ea typeface="Tinos"/>
                <a:cs typeface="Tinos"/>
                <a:sym typeface="Tinos"/>
              </a:defRPr>
            </a:lvl8pPr>
            <a:lvl9pPr indent="-342900" lvl="8" marL="4114800" marR="0" rtl="0" algn="l">
              <a:lnSpc>
                <a:spcPct val="100000"/>
              </a:lnSpc>
              <a:spcBef>
                <a:spcPts val="0"/>
              </a:spcBef>
              <a:spcAft>
                <a:spcPts val="0"/>
              </a:spcAft>
              <a:buClr>
                <a:schemeClr val="dk1"/>
              </a:buClr>
              <a:buSzPts val="1800"/>
              <a:buFont typeface="Tinos"/>
              <a:buChar char="■"/>
              <a:defRPr b="0" i="0" sz="1800" u="none" cap="none" strike="noStrike">
                <a:solidFill>
                  <a:schemeClr val="dk1"/>
                </a:solidFill>
                <a:latin typeface="Tinos"/>
                <a:ea typeface="Tinos"/>
                <a:cs typeface="Tinos"/>
                <a:sym typeface="Tinos"/>
              </a:defRPr>
            </a:lvl9pPr>
          </a:lstStyle>
          <a:p/>
        </p:txBody>
      </p:sp>
      <p:sp>
        <p:nvSpPr>
          <p:cNvPr id="8" name="Google Shape;8;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universaldependencies.org" TargetMode="External"/><Relationship Id="rId4" Type="http://schemas.openxmlformats.org/officeDocument/2006/relationships/hyperlink" Target="https://universaldependencies.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91" name="Google Shape;91;p1"/>
          <p:cNvSpPr/>
          <p:nvPr/>
        </p:nvSpPr>
        <p:spPr>
          <a:xfrm>
            <a:off x="2493600" y="1505875"/>
            <a:ext cx="4156800" cy="2238900"/>
          </a:xfrm>
          <a:prstGeom prst="rect">
            <a:avLst/>
          </a:prstGeom>
          <a:solidFill>
            <a:schemeClr val="accent1"/>
          </a:solidFill>
          <a:ln>
            <a:noFill/>
          </a:ln>
          <a:effectLst>
            <a:outerShdw rotWithShape="0" algn="bl" dir="2700000" dist="104775">
              <a:srgbClr val="20124D">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
          <p:cNvSpPr txBox="1"/>
          <p:nvPr/>
        </p:nvSpPr>
        <p:spPr>
          <a:xfrm>
            <a:off x="2982425" y="1774750"/>
            <a:ext cx="2562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1" lang="en" sz="2200" u="none" cap="none" strike="noStrike">
                <a:solidFill>
                  <a:schemeClr val="dk1"/>
                </a:solidFill>
                <a:latin typeface="Playfair Display"/>
                <a:ea typeface="Playfair Display"/>
                <a:cs typeface="Playfair Display"/>
                <a:sym typeface="Playfair Display"/>
              </a:rPr>
              <a:t>Submitted by</a:t>
            </a:r>
            <a:endParaRPr b="1" i="1" sz="2200" u="none" cap="none" strike="noStrike">
              <a:solidFill>
                <a:schemeClr val="dk1"/>
              </a:solidFill>
              <a:latin typeface="Playfair Display"/>
              <a:ea typeface="Playfair Display"/>
              <a:cs typeface="Playfair Display"/>
              <a:sym typeface="Playfair Display"/>
            </a:endParaRPr>
          </a:p>
        </p:txBody>
      </p:sp>
      <p:sp>
        <p:nvSpPr>
          <p:cNvPr id="93" name="Google Shape;93;p1"/>
          <p:cNvSpPr txBox="1"/>
          <p:nvPr/>
        </p:nvSpPr>
        <p:spPr>
          <a:xfrm>
            <a:off x="2825975" y="2297950"/>
            <a:ext cx="3637500" cy="8772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chemeClr val="dk1"/>
              </a:buClr>
              <a:buSzPts val="1500"/>
              <a:buFont typeface="Tinos"/>
              <a:buAutoNum type="arabicPeriod"/>
            </a:pPr>
            <a:r>
              <a:rPr b="1" i="0" lang="en" sz="1500" u="none" cap="none" strike="noStrike">
                <a:solidFill>
                  <a:schemeClr val="dk1"/>
                </a:solidFill>
                <a:latin typeface="Tinos"/>
                <a:ea typeface="Tinos"/>
                <a:cs typeface="Tinos"/>
                <a:sym typeface="Tinos"/>
              </a:rPr>
              <a:t>Abhishek Kumar Pathak (22111002)</a:t>
            </a:r>
            <a:endParaRPr b="1" i="0" sz="1500" u="none" cap="none" strike="noStrike">
              <a:solidFill>
                <a:schemeClr val="dk1"/>
              </a:solidFill>
              <a:latin typeface="Tinos"/>
              <a:ea typeface="Tinos"/>
              <a:cs typeface="Tinos"/>
              <a:sym typeface="Tinos"/>
            </a:endParaRPr>
          </a:p>
          <a:p>
            <a:pPr indent="-323850" lvl="0" marL="457200" marR="0" rtl="0" algn="l">
              <a:lnSpc>
                <a:spcPct val="100000"/>
              </a:lnSpc>
              <a:spcBef>
                <a:spcPts val="0"/>
              </a:spcBef>
              <a:spcAft>
                <a:spcPts val="0"/>
              </a:spcAft>
              <a:buClr>
                <a:schemeClr val="dk1"/>
              </a:buClr>
              <a:buSzPts val="1500"/>
              <a:buFont typeface="Tinos"/>
              <a:buAutoNum type="arabicPeriod"/>
            </a:pPr>
            <a:r>
              <a:rPr b="1" i="0" lang="en" sz="1500" u="none" cap="none" strike="noStrike">
                <a:solidFill>
                  <a:schemeClr val="dk1"/>
                </a:solidFill>
                <a:latin typeface="Tinos"/>
                <a:ea typeface="Tinos"/>
                <a:cs typeface="Tinos"/>
                <a:sym typeface="Tinos"/>
              </a:rPr>
              <a:t>Sonam (22111057)</a:t>
            </a:r>
            <a:endParaRPr b="1" i="0" sz="1500" u="none" cap="none" strike="noStrike">
              <a:solidFill>
                <a:schemeClr val="dk1"/>
              </a:solidFill>
              <a:latin typeface="Tinos"/>
              <a:ea typeface="Tinos"/>
              <a:cs typeface="Tinos"/>
              <a:sym typeface="Tinos"/>
            </a:endParaRPr>
          </a:p>
          <a:p>
            <a:pPr indent="-323850" lvl="0" marL="457200" marR="0" rtl="0" algn="l">
              <a:lnSpc>
                <a:spcPct val="100000"/>
              </a:lnSpc>
              <a:spcBef>
                <a:spcPts val="0"/>
              </a:spcBef>
              <a:spcAft>
                <a:spcPts val="0"/>
              </a:spcAft>
              <a:buClr>
                <a:schemeClr val="dk1"/>
              </a:buClr>
              <a:buSzPts val="1500"/>
              <a:buFont typeface="Tinos"/>
              <a:buAutoNum type="arabicPeriod"/>
            </a:pPr>
            <a:r>
              <a:rPr b="1" i="0" lang="en" sz="1500" u="none" cap="none" strike="noStrike">
                <a:solidFill>
                  <a:schemeClr val="dk1"/>
                </a:solidFill>
                <a:latin typeface="Tinos"/>
                <a:ea typeface="Tinos"/>
                <a:cs typeface="Tinos"/>
                <a:sym typeface="Tinos"/>
              </a:rPr>
              <a:t>Taneya Soni (22111062)</a:t>
            </a:r>
            <a:endParaRPr b="1" i="0" sz="1500" u="none" cap="none" strike="noStrike">
              <a:solidFill>
                <a:schemeClr val="dk1"/>
              </a:solidFill>
              <a:latin typeface="Tinos"/>
              <a:ea typeface="Tinos"/>
              <a:cs typeface="Tinos"/>
              <a:sym typeface="Tinos"/>
            </a:endParaRPr>
          </a:p>
        </p:txBody>
      </p:sp>
      <p:sp>
        <p:nvSpPr>
          <p:cNvPr id="94" name="Google Shape;94;p1"/>
          <p:cNvSpPr txBox="1"/>
          <p:nvPr/>
        </p:nvSpPr>
        <p:spPr>
          <a:xfrm>
            <a:off x="2219725" y="684500"/>
            <a:ext cx="5114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chemeClr val="lt1"/>
                </a:solidFill>
                <a:latin typeface="Tinos"/>
                <a:ea typeface="Tinos"/>
                <a:cs typeface="Tinos"/>
                <a:sym typeface="Tinos"/>
              </a:rPr>
              <a:t>CS689A Project Presentation</a:t>
            </a:r>
            <a:endParaRPr b="1" i="0" sz="2800" u="none" cap="none" strike="noStrike">
              <a:solidFill>
                <a:schemeClr val="lt1"/>
              </a:solidFill>
              <a:latin typeface="Tinos"/>
              <a:ea typeface="Tinos"/>
              <a:cs typeface="Tinos"/>
              <a:sym typeface="Tino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0"/>
          <p:cNvSpPr txBox="1"/>
          <p:nvPr>
            <p:ph type="title"/>
          </p:nvPr>
        </p:nvSpPr>
        <p:spPr>
          <a:xfrm>
            <a:off x="534610" y="863879"/>
            <a:ext cx="1613400" cy="85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en" sz="2600"/>
              <a:t>HMM</a:t>
            </a:r>
            <a:endParaRPr sz="2600"/>
          </a:p>
        </p:txBody>
      </p:sp>
      <p:sp>
        <p:nvSpPr>
          <p:cNvPr id="170" name="Google Shape;170;p10"/>
          <p:cNvSpPr txBox="1"/>
          <p:nvPr>
            <p:ph idx="1" type="body"/>
          </p:nvPr>
        </p:nvSpPr>
        <p:spPr>
          <a:xfrm>
            <a:off x="2757725" y="1123950"/>
            <a:ext cx="2700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t>Transition probability</a:t>
            </a:r>
            <a:endParaRPr b="1"/>
          </a:p>
          <a:p>
            <a:pPr indent="0" lvl="0" marL="0" rtl="0" algn="l">
              <a:lnSpc>
                <a:spcPct val="100000"/>
              </a:lnSpc>
              <a:spcBef>
                <a:spcPts val="600"/>
              </a:spcBef>
              <a:spcAft>
                <a:spcPts val="0"/>
              </a:spcAft>
              <a:buSzPts val="1800"/>
              <a:buNone/>
            </a:pPr>
            <a:r>
              <a:rPr lang="en"/>
              <a:t>It is the probability that explain the transition to/from hidden states.</a:t>
            </a:r>
            <a:endParaRPr/>
          </a:p>
          <a:p>
            <a:pPr indent="0" lvl="0" marL="0" rtl="0" algn="l">
              <a:lnSpc>
                <a:spcPct val="100000"/>
              </a:lnSpc>
              <a:spcBef>
                <a:spcPts val="600"/>
              </a:spcBef>
              <a:spcAft>
                <a:spcPts val="0"/>
              </a:spcAft>
              <a:buSzPts val="1800"/>
              <a:buNone/>
            </a:pPr>
            <a:r>
              <a:rPr lang="en"/>
              <a:t>Ex- {cloudy-cloudy}=0.5</a:t>
            </a:r>
            <a:endParaRPr/>
          </a:p>
          <a:p>
            <a:pPr indent="0" lvl="0" marL="0" rtl="0" algn="l">
              <a:lnSpc>
                <a:spcPct val="100000"/>
              </a:lnSpc>
              <a:spcBef>
                <a:spcPts val="600"/>
              </a:spcBef>
              <a:spcAft>
                <a:spcPts val="0"/>
              </a:spcAft>
              <a:buSzPts val="1800"/>
              <a:buNone/>
            </a:pPr>
            <a:r>
              <a:rPr lang="en"/>
              <a:t>       {cloudy-rainy}=0.4</a:t>
            </a:r>
            <a:endParaRPr/>
          </a:p>
          <a:p>
            <a:pPr indent="0" lvl="0" marL="0" rtl="0" algn="l">
              <a:lnSpc>
                <a:spcPct val="100000"/>
              </a:lnSpc>
              <a:spcBef>
                <a:spcPts val="600"/>
              </a:spcBef>
              <a:spcAft>
                <a:spcPts val="0"/>
              </a:spcAft>
              <a:buSzPts val="1800"/>
              <a:buNone/>
            </a:pPr>
            <a:r>
              <a:rPr lang="en"/>
              <a:t>       {cloudy-sunny}=0.2</a:t>
            </a:r>
            <a:endParaRPr/>
          </a:p>
          <a:p>
            <a:pPr indent="0" lvl="0" marL="0" rtl="0" algn="l">
              <a:lnSpc>
                <a:spcPct val="115000"/>
              </a:lnSpc>
              <a:spcBef>
                <a:spcPts val="1200"/>
              </a:spcBef>
              <a:spcAft>
                <a:spcPts val="0"/>
              </a:spcAft>
              <a:buSzPts val="1800"/>
              <a:buNone/>
            </a:pPr>
            <a:r>
              <a:t/>
            </a:r>
            <a:endParaRPr>
              <a:solidFill>
                <a:srgbClr val="000000"/>
              </a:solidFill>
              <a:highlight>
                <a:srgbClr val="FFFFFF"/>
              </a:highlight>
            </a:endParaRPr>
          </a:p>
          <a:p>
            <a:pPr indent="0" lvl="0" marL="0" rtl="0" algn="l">
              <a:lnSpc>
                <a:spcPct val="100000"/>
              </a:lnSpc>
              <a:spcBef>
                <a:spcPts val="1200"/>
              </a:spcBef>
              <a:spcAft>
                <a:spcPts val="0"/>
              </a:spcAft>
              <a:buSzPts val="1800"/>
              <a:buNone/>
            </a:pPr>
            <a:r>
              <a:t/>
            </a:r>
            <a:endParaRPr/>
          </a:p>
        </p:txBody>
      </p:sp>
      <p:sp>
        <p:nvSpPr>
          <p:cNvPr id="171" name="Google Shape;171;p10"/>
          <p:cNvSpPr txBox="1"/>
          <p:nvPr>
            <p:ph idx="2" type="body"/>
          </p:nvPr>
        </p:nvSpPr>
        <p:spPr>
          <a:xfrm>
            <a:off x="5534650" y="1123950"/>
            <a:ext cx="30222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t>Emission Probability</a:t>
            </a:r>
            <a:endParaRPr b="1"/>
          </a:p>
          <a:p>
            <a:pPr indent="0" lvl="0" marL="0" rtl="0" algn="l">
              <a:lnSpc>
                <a:spcPct val="100000"/>
              </a:lnSpc>
              <a:spcBef>
                <a:spcPts val="600"/>
              </a:spcBef>
              <a:spcAft>
                <a:spcPts val="0"/>
              </a:spcAft>
              <a:buSzPts val="1800"/>
              <a:buNone/>
            </a:pPr>
            <a:r>
              <a:rPr lang="en"/>
              <a:t>Using emission probability we predict hidden states.</a:t>
            </a:r>
            <a:endParaRPr/>
          </a:p>
          <a:p>
            <a:pPr indent="0" lvl="0" marL="0" rtl="0" algn="l">
              <a:lnSpc>
                <a:spcPct val="100000"/>
              </a:lnSpc>
              <a:spcBef>
                <a:spcPts val="600"/>
              </a:spcBef>
              <a:spcAft>
                <a:spcPts val="0"/>
              </a:spcAft>
              <a:buSzPts val="1800"/>
              <a:buNone/>
            </a:pPr>
            <a:r>
              <a:rPr lang="en"/>
              <a:t>‘Rainy’:{ happy: 0.1, sad:0.9}</a:t>
            </a:r>
            <a:endParaRPr/>
          </a:p>
          <a:p>
            <a:pPr indent="0" lvl="0" marL="0" rtl="0" algn="l">
              <a:lnSpc>
                <a:spcPct val="100000"/>
              </a:lnSpc>
              <a:spcBef>
                <a:spcPts val="600"/>
              </a:spcBef>
              <a:spcAft>
                <a:spcPts val="0"/>
              </a:spcAft>
              <a:buSzPts val="1800"/>
              <a:buNone/>
            </a:pPr>
            <a:r>
              <a:rPr lang="en"/>
              <a:t>‘Cloudy’:{happy:0.6, sad:0.4}</a:t>
            </a:r>
            <a:endParaRPr/>
          </a:p>
          <a:p>
            <a:pPr indent="0" lvl="0" marL="0" rtl="0" algn="l">
              <a:lnSpc>
                <a:spcPct val="100000"/>
              </a:lnSpc>
              <a:spcBef>
                <a:spcPts val="600"/>
              </a:spcBef>
              <a:spcAft>
                <a:spcPts val="0"/>
              </a:spcAft>
              <a:buSzPts val="1800"/>
              <a:buNone/>
            </a:pPr>
            <a:r>
              <a:rPr lang="en"/>
              <a:t>‘Sunny’ :{happy :0.8, sad:0.2}</a:t>
            </a:r>
            <a:endParaRPr/>
          </a:p>
          <a:p>
            <a:pPr indent="0" lvl="0" marL="0" rtl="0" algn="l">
              <a:lnSpc>
                <a:spcPct val="100000"/>
              </a:lnSpc>
              <a:spcBef>
                <a:spcPts val="600"/>
              </a:spcBef>
              <a:spcAft>
                <a:spcPts val="0"/>
              </a:spcAft>
              <a:buSzPts val="1800"/>
              <a:buNone/>
            </a:pPr>
            <a:r>
              <a:t/>
            </a:r>
            <a:endParaRPr b="1"/>
          </a:p>
        </p:txBody>
      </p:sp>
      <p:sp>
        <p:nvSpPr>
          <p:cNvPr id="172" name="Google Shape;172;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1"/>
          <p:cNvSpPr txBox="1"/>
          <p:nvPr>
            <p:ph type="ctrTitle"/>
          </p:nvPr>
        </p:nvSpPr>
        <p:spPr>
          <a:xfrm>
            <a:off x="2361000" y="1735750"/>
            <a:ext cx="4335000" cy="115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Viterbi Algorithm</a:t>
            </a:r>
            <a:endParaRPr/>
          </a:p>
        </p:txBody>
      </p:sp>
      <p:sp>
        <p:nvSpPr>
          <p:cNvPr id="178" name="Google Shape;178;p11"/>
          <p:cNvSpPr txBox="1"/>
          <p:nvPr>
            <p:ph idx="1" type="subTitle"/>
          </p:nvPr>
        </p:nvSpPr>
        <p:spPr>
          <a:xfrm>
            <a:off x="2404575" y="2916250"/>
            <a:ext cx="4291200" cy="78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…because bruteforce is hopelessly inefficient.</a:t>
            </a:r>
            <a:endParaRPr/>
          </a:p>
        </p:txBody>
      </p:sp>
      <p:sp>
        <p:nvSpPr>
          <p:cNvPr id="179" name="Google Shape;179;p11"/>
          <p:cNvSpPr txBox="1"/>
          <p:nvPr>
            <p:ph type="ctrTitle"/>
          </p:nvPr>
        </p:nvSpPr>
        <p:spPr>
          <a:xfrm>
            <a:off x="2404575" y="893524"/>
            <a:ext cx="4335000" cy="684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i="0" lang="en" sz="4800">
                <a:solidFill>
                  <a:schemeClr val="accent1"/>
                </a:solidFill>
              </a:rPr>
              <a:t> </a:t>
            </a:r>
            <a:endParaRPr i="0" sz="4800">
              <a:solidFill>
                <a:schemeClr val="accent1"/>
              </a:solidFill>
            </a:endParaRPr>
          </a:p>
        </p:txBody>
      </p:sp>
      <p:sp>
        <p:nvSpPr>
          <p:cNvPr id="180" name="Google Shape;180;p11"/>
          <p:cNvSpPr txBox="1"/>
          <p:nvPr>
            <p:ph idx="12" type="sldNum"/>
          </p:nvPr>
        </p:nvSpPr>
        <p:spPr>
          <a:xfrm>
            <a:off x="4297650" y="4749851"/>
            <a:ext cx="5487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grpSp>
        <p:nvGrpSpPr>
          <p:cNvPr id="181" name="Google Shape;181;p11"/>
          <p:cNvGrpSpPr/>
          <p:nvPr/>
        </p:nvGrpSpPr>
        <p:grpSpPr>
          <a:xfrm>
            <a:off x="4341720" y="893518"/>
            <a:ext cx="460704" cy="491455"/>
            <a:chOff x="6506504" y="937343"/>
            <a:chExt cx="744272" cy="793950"/>
          </a:xfrm>
        </p:grpSpPr>
        <p:sp>
          <p:nvSpPr>
            <p:cNvPr id="182" name="Google Shape;182;p11"/>
            <p:cNvSpPr/>
            <p:nvPr/>
          </p:nvSpPr>
          <p:spPr>
            <a:xfrm>
              <a:off x="6666683" y="1079385"/>
              <a:ext cx="422268" cy="171940"/>
            </a:xfrm>
            <a:custGeom>
              <a:rect b="b" l="l" r="r" t="t"/>
              <a:pathLst>
                <a:path extrusionOk="0" h="859701" w="2085276">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3" name="Google Shape;183;p11"/>
            <p:cNvSpPr/>
            <p:nvPr/>
          </p:nvSpPr>
          <p:spPr>
            <a:xfrm>
              <a:off x="6664423" y="1259933"/>
              <a:ext cx="427985" cy="171450"/>
            </a:xfrm>
            <a:custGeom>
              <a:rect b="b" l="l" r="r" t="t"/>
              <a:pathLst>
                <a:path extrusionOk="0" h="857250" w="2113506">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4" name="Google Shape;184;p11"/>
            <p:cNvSpPr/>
            <p:nvPr/>
          </p:nvSpPr>
          <p:spPr>
            <a:xfrm>
              <a:off x="6727642" y="1439988"/>
              <a:ext cx="303068" cy="171348"/>
            </a:xfrm>
            <a:custGeom>
              <a:rect b="b" l="l" r="r" t="t"/>
              <a:pathLst>
                <a:path extrusionOk="0" h="856741" w="1496631">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nvGrpSpPr>
            <p:cNvPr id="185" name="Google Shape;185;p11"/>
            <p:cNvGrpSpPr/>
            <p:nvPr/>
          </p:nvGrpSpPr>
          <p:grpSpPr>
            <a:xfrm>
              <a:off x="6506504" y="937343"/>
              <a:ext cx="744272" cy="793950"/>
              <a:chOff x="6565437" y="1588001"/>
              <a:chExt cx="744272" cy="793950"/>
            </a:xfrm>
          </p:grpSpPr>
          <p:sp>
            <p:nvSpPr>
              <p:cNvPr id="186" name="Google Shape;186;p11"/>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87" name="Google Shape;187;p11"/>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88" name="Google Shape;188;p11"/>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89" name="Google Shape;189;p11"/>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90" name="Google Shape;190;p11"/>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91" name="Google Shape;191;p11"/>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92" name="Google Shape;192;p11"/>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93" name="Google Shape;193;p11"/>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94" name="Google Shape;194;p11"/>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95" name="Google Shape;195;p11"/>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2"/>
          <p:cNvSpPr txBox="1"/>
          <p:nvPr>
            <p:ph type="title"/>
          </p:nvPr>
        </p:nvSpPr>
        <p:spPr>
          <a:xfrm>
            <a:off x="1052325" y="757150"/>
            <a:ext cx="2686200" cy="870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n"/>
              <a:t>  </a:t>
            </a:r>
            <a:endParaRPr/>
          </a:p>
        </p:txBody>
      </p:sp>
      <p:sp>
        <p:nvSpPr>
          <p:cNvPr id="201" name="Google Shape;201;p12"/>
          <p:cNvSpPr txBox="1"/>
          <p:nvPr>
            <p:ph idx="1" type="body"/>
          </p:nvPr>
        </p:nvSpPr>
        <p:spPr>
          <a:xfrm>
            <a:off x="1134300" y="2796650"/>
            <a:ext cx="6864300" cy="10323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600"/>
              </a:spcBef>
              <a:spcAft>
                <a:spcPts val="0"/>
              </a:spcAft>
              <a:buSzPts val="1800"/>
              <a:buNone/>
            </a:pPr>
            <a:r>
              <a:rPr lang="en">
                <a:highlight>
                  <a:schemeClr val="lt1"/>
                </a:highlight>
              </a:rPr>
              <a:t>Instead of this brute force approach, we will see that we can find the highest probable tag sequence efficiently using a dynamic programming algorithm known as the Viterbi Algorithm.</a:t>
            </a:r>
            <a:endParaRPr>
              <a:highlight>
                <a:schemeClr val="lt1"/>
              </a:highlight>
            </a:endParaRPr>
          </a:p>
        </p:txBody>
      </p:sp>
      <p:sp>
        <p:nvSpPr>
          <p:cNvPr id="202" name="Google Shape;202;p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03" name="Google Shape;203;p12"/>
          <p:cNvPicPr preferRelativeResize="0"/>
          <p:nvPr/>
        </p:nvPicPr>
        <p:blipFill rotWithShape="1">
          <a:blip r:embed="rId3">
            <a:alphaModFix/>
          </a:blip>
          <a:srcRect b="0" l="0" r="0" t="0"/>
          <a:stretch/>
        </p:blipFill>
        <p:spPr>
          <a:xfrm>
            <a:off x="1398325" y="977850"/>
            <a:ext cx="6502726" cy="1818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3"/>
          <p:cNvSpPr txBox="1"/>
          <p:nvPr>
            <p:ph idx="1" type="body"/>
          </p:nvPr>
        </p:nvSpPr>
        <p:spPr>
          <a:xfrm>
            <a:off x="1052400" y="3246475"/>
            <a:ext cx="6535800" cy="95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500">
                <a:solidFill>
                  <a:srgbClr val="000000"/>
                </a:solidFill>
              </a:rPr>
              <a:t>The Viterbi Algorithm will help us by giving the chain of states that generates the observations with the highest probability. Let's say we need to tag the Parts of Speech for the sentence: “Jane will spot Will”. The corresponding probability graph will look like this.</a:t>
            </a:r>
            <a:endParaRPr sz="1500"/>
          </a:p>
        </p:txBody>
      </p:sp>
      <p:sp>
        <p:nvSpPr>
          <p:cNvPr id="209" name="Google Shape;209;p13"/>
          <p:cNvSpPr txBox="1"/>
          <p:nvPr>
            <p:ph type="title"/>
          </p:nvPr>
        </p:nvSpPr>
        <p:spPr>
          <a:xfrm>
            <a:off x="1052325" y="757150"/>
            <a:ext cx="2686200" cy="870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  </a:t>
            </a:r>
            <a:endParaRPr/>
          </a:p>
        </p:txBody>
      </p:sp>
      <p:sp>
        <p:nvSpPr>
          <p:cNvPr id="210" name="Google Shape;210;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11" name="Google Shape;211;p13"/>
          <p:cNvPicPr preferRelativeResize="0"/>
          <p:nvPr/>
        </p:nvPicPr>
        <p:blipFill rotWithShape="1">
          <a:blip r:embed="rId3">
            <a:alphaModFix/>
          </a:blip>
          <a:srcRect b="0" l="0" r="0" t="0"/>
          <a:stretch/>
        </p:blipFill>
        <p:spPr>
          <a:xfrm>
            <a:off x="1052325" y="1114750"/>
            <a:ext cx="6428252" cy="2024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193f06b0c9f_0_2"/>
          <p:cNvSpPr txBox="1"/>
          <p:nvPr>
            <p:ph type="title"/>
          </p:nvPr>
        </p:nvSpPr>
        <p:spPr>
          <a:xfrm>
            <a:off x="529250" y="839525"/>
            <a:ext cx="1853400"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600"/>
              <a:t>Evaluation of project</a:t>
            </a:r>
            <a:endParaRPr sz="2200"/>
          </a:p>
        </p:txBody>
      </p:sp>
      <p:sp>
        <p:nvSpPr>
          <p:cNvPr id="217" name="Google Shape;217;g193f06b0c9f_0_2"/>
          <p:cNvSpPr txBox="1"/>
          <p:nvPr>
            <p:ph idx="1" type="body"/>
          </p:nvPr>
        </p:nvSpPr>
        <p:spPr>
          <a:xfrm>
            <a:off x="2798250" y="951450"/>
            <a:ext cx="5503800" cy="3240600"/>
          </a:xfrm>
          <a:prstGeom prst="rect">
            <a:avLst/>
          </a:prstGeom>
          <a:noFill/>
          <a:ln>
            <a:noFill/>
          </a:ln>
        </p:spPr>
        <p:txBody>
          <a:bodyPr anchorCtr="0" anchor="t" bIns="91425" lIns="91425" spcFirstLastPara="1" rIns="91425" wrap="square" tIns="91425">
            <a:noAutofit/>
          </a:bodyPr>
          <a:lstStyle/>
          <a:p>
            <a:pPr indent="0" lvl="0" marL="0" rtl="0" algn="just">
              <a:lnSpc>
                <a:spcPct val="90416"/>
              </a:lnSpc>
              <a:spcBef>
                <a:spcPts val="1200"/>
              </a:spcBef>
              <a:spcAft>
                <a:spcPts val="0"/>
              </a:spcAft>
              <a:buNone/>
            </a:pPr>
            <a:r>
              <a:rPr lang="en" sz="1700">
                <a:solidFill>
                  <a:srgbClr val="202124"/>
                </a:solidFill>
              </a:rPr>
              <a:t>Accuracy is the fraction of predictions our model got correct. Here, we can explain the accuracy as </a:t>
            </a:r>
            <a:r>
              <a:rPr lang="en" sz="1700">
                <a:solidFill>
                  <a:srgbClr val="434343"/>
                </a:solidFill>
              </a:rPr>
              <a:t>“total number of correctly handled words by the presented approach out of total input data.” The range of the accuracy lies between 0 and 100 (in percentage).</a:t>
            </a:r>
            <a:endParaRPr sz="1700">
              <a:solidFill>
                <a:srgbClr val="434343"/>
              </a:solidFill>
            </a:endParaRPr>
          </a:p>
          <a:p>
            <a:pPr indent="0" lvl="0" marL="0" rtl="0" algn="l">
              <a:lnSpc>
                <a:spcPct val="115000"/>
              </a:lnSpc>
              <a:spcBef>
                <a:spcPts val="1200"/>
              </a:spcBef>
              <a:spcAft>
                <a:spcPts val="0"/>
              </a:spcAft>
              <a:buNone/>
            </a:pPr>
            <a:r>
              <a:t/>
            </a:r>
            <a:endParaRPr sz="1400">
              <a:solidFill>
                <a:srgbClr val="434343"/>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400">
                <a:solidFill>
                  <a:srgbClr val="434343"/>
                </a:solidFill>
                <a:latin typeface="Times New Roman"/>
                <a:ea typeface="Times New Roman"/>
                <a:cs typeface="Times New Roman"/>
                <a:sym typeface="Times New Roman"/>
              </a:rPr>
              <a:t>Wrong Predictions =  2409</a:t>
            </a:r>
            <a:endParaRPr b="1" sz="1400">
              <a:solidFill>
                <a:srgbClr val="434343"/>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400">
                <a:solidFill>
                  <a:srgbClr val="434343"/>
                </a:solidFill>
                <a:latin typeface="Times New Roman"/>
                <a:ea typeface="Times New Roman"/>
                <a:cs typeface="Times New Roman"/>
                <a:sym typeface="Times New Roman"/>
              </a:rPr>
              <a:t>Total Predictions =  35247</a:t>
            </a:r>
            <a:endParaRPr b="1" sz="1400">
              <a:solidFill>
                <a:srgbClr val="434343"/>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 sz="1400">
                <a:solidFill>
                  <a:srgbClr val="434343"/>
                </a:solidFill>
                <a:latin typeface="Times New Roman"/>
                <a:ea typeface="Times New Roman"/>
                <a:cs typeface="Times New Roman"/>
                <a:sym typeface="Times New Roman"/>
              </a:rPr>
              <a:t>Accuracy is =  93.16537577666185 %</a:t>
            </a:r>
            <a:endParaRPr b="1" sz="1400">
              <a:solidFill>
                <a:srgbClr val="434343"/>
              </a:solidFill>
              <a:latin typeface="Times New Roman"/>
              <a:ea typeface="Times New Roman"/>
              <a:cs typeface="Times New Roman"/>
              <a:sym typeface="Times New Roman"/>
            </a:endParaRPr>
          </a:p>
          <a:p>
            <a:pPr indent="0" lvl="0" marL="0" rtl="0" algn="l">
              <a:lnSpc>
                <a:spcPct val="100000"/>
              </a:lnSpc>
              <a:spcBef>
                <a:spcPts val="600"/>
              </a:spcBef>
              <a:spcAft>
                <a:spcPts val="0"/>
              </a:spcAft>
              <a:buNone/>
            </a:pPr>
            <a:r>
              <a:t/>
            </a:r>
            <a:endParaRPr sz="1800"/>
          </a:p>
        </p:txBody>
      </p:sp>
      <p:sp>
        <p:nvSpPr>
          <p:cNvPr id="218" name="Google Shape;218;g193f06b0c9f_0_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4"/>
          <p:cNvSpPr txBox="1"/>
          <p:nvPr>
            <p:ph idx="4294967295" type="subTitle"/>
          </p:nvPr>
        </p:nvSpPr>
        <p:spPr>
          <a:xfrm>
            <a:off x="2538450" y="3640150"/>
            <a:ext cx="4018800" cy="78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chemeClr val="dk1"/>
              </a:buClr>
              <a:buSzPts val="3000"/>
              <a:buFont typeface="Tinos"/>
              <a:buNone/>
            </a:pPr>
            <a:r>
              <a:rPr b="0" i="0" lang="en" sz="1800" u="none" cap="none" strike="noStrike">
                <a:solidFill>
                  <a:schemeClr val="accent1"/>
                </a:solidFill>
                <a:latin typeface="Tinos"/>
                <a:ea typeface="Tinos"/>
                <a:cs typeface="Tinos"/>
                <a:sym typeface="Tinos"/>
              </a:rPr>
              <a:t>  </a:t>
            </a:r>
            <a:endParaRPr b="0" i="0" sz="1800" u="none" cap="none" strike="noStrike">
              <a:solidFill>
                <a:schemeClr val="accent1"/>
              </a:solidFill>
              <a:latin typeface="Tinos"/>
              <a:ea typeface="Tinos"/>
              <a:cs typeface="Tinos"/>
              <a:sym typeface="Tinos"/>
            </a:endParaRPr>
          </a:p>
        </p:txBody>
      </p:sp>
      <p:sp>
        <p:nvSpPr>
          <p:cNvPr id="224" name="Google Shape;224;p14"/>
          <p:cNvSpPr/>
          <p:nvPr/>
        </p:nvSpPr>
        <p:spPr>
          <a:xfrm>
            <a:off x="2542948" y="833350"/>
            <a:ext cx="4009800" cy="2706000"/>
          </a:xfrm>
          <a:prstGeom prst="rect">
            <a:avLst/>
          </a:prstGeom>
          <a:solidFill>
            <a:schemeClr val="accent1"/>
          </a:solidFill>
          <a:ln>
            <a:noFill/>
          </a:ln>
          <a:effectLst>
            <a:outerShdw rotWithShape="0" algn="bl" dir="2700000" dist="104775">
              <a:srgbClr val="20124D">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4"/>
          <p:cNvSpPr txBox="1"/>
          <p:nvPr>
            <p:ph idx="4294967295" type="ctrTitle"/>
          </p:nvPr>
        </p:nvSpPr>
        <p:spPr>
          <a:xfrm>
            <a:off x="2541525" y="2192950"/>
            <a:ext cx="4018800" cy="115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Playfair Display"/>
              <a:buNone/>
            </a:pPr>
            <a:r>
              <a:rPr b="1" i="1" lang="en" sz="4800" u="none" cap="none" strike="noStrike">
                <a:solidFill>
                  <a:srgbClr val="FFFFFF"/>
                </a:solidFill>
                <a:latin typeface="Playfair Display"/>
                <a:ea typeface="Playfair Display"/>
                <a:cs typeface="Playfair Display"/>
                <a:sym typeface="Playfair Display"/>
              </a:rPr>
              <a:t>Project Demo</a:t>
            </a:r>
            <a:endParaRPr b="1" i="1" sz="4800" u="none" cap="none" strike="noStrike">
              <a:solidFill>
                <a:srgbClr val="FFFFFF"/>
              </a:solidFill>
              <a:latin typeface="Playfair Display"/>
              <a:ea typeface="Playfair Display"/>
              <a:cs typeface="Playfair Display"/>
              <a:sym typeface="Playfair Display"/>
            </a:endParaRPr>
          </a:p>
        </p:txBody>
      </p:sp>
      <p:sp>
        <p:nvSpPr>
          <p:cNvPr id="226" name="Google Shape;226;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27" name="Google Shape;227;p14"/>
          <p:cNvSpPr/>
          <p:nvPr/>
        </p:nvSpPr>
        <p:spPr>
          <a:xfrm>
            <a:off x="2004599" y="1896976"/>
            <a:ext cx="39106" cy="39186"/>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8" name="Google Shape;228;p14"/>
          <p:cNvGrpSpPr/>
          <p:nvPr/>
        </p:nvGrpSpPr>
        <p:grpSpPr>
          <a:xfrm>
            <a:off x="3693400" y="1451312"/>
            <a:ext cx="1890343" cy="454242"/>
            <a:chOff x="3042485" y="5594633"/>
            <a:chExt cx="2159652" cy="510557"/>
          </a:xfrm>
        </p:grpSpPr>
        <p:sp>
          <p:nvSpPr>
            <p:cNvPr id="229" name="Google Shape;229;p14"/>
            <p:cNvSpPr/>
            <p:nvPr/>
          </p:nvSpPr>
          <p:spPr>
            <a:xfrm>
              <a:off x="3042485" y="5869690"/>
              <a:ext cx="235200" cy="235500"/>
            </a:xfrm>
            <a:prstGeom prst="ellipse">
              <a:avLst/>
            </a:pr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30" name="Google Shape;230;p14"/>
            <p:cNvSpPr/>
            <p:nvPr/>
          </p:nvSpPr>
          <p:spPr>
            <a:xfrm>
              <a:off x="3317231" y="5594633"/>
              <a:ext cx="235200" cy="235500"/>
            </a:xfrm>
            <a:prstGeom prst="ellipse">
              <a:avLst/>
            </a:prstGeom>
            <a:solidFill>
              <a:srgbClr val="E691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31" name="Google Shape;231;p14"/>
            <p:cNvSpPr/>
            <p:nvPr/>
          </p:nvSpPr>
          <p:spPr>
            <a:xfrm>
              <a:off x="3591976" y="5869690"/>
              <a:ext cx="236100" cy="235500"/>
            </a:xfrm>
            <a:prstGeom prst="ellipse">
              <a:avLst/>
            </a:prstGeom>
            <a:solidFill>
              <a:srgbClr val="CC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32" name="Google Shape;232;p14"/>
            <p:cNvSpPr/>
            <p:nvPr/>
          </p:nvSpPr>
          <p:spPr>
            <a:xfrm>
              <a:off x="3866722" y="5594633"/>
              <a:ext cx="236100" cy="235500"/>
            </a:xfrm>
            <a:prstGeom prst="ellipse">
              <a:avLst/>
            </a:prstGeom>
            <a:solidFill>
              <a:srgbClr val="A64D7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33" name="Google Shape;233;p14"/>
            <p:cNvSpPr/>
            <p:nvPr/>
          </p:nvSpPr>
          <p:spPr>
            <a:xfrm>
              <a:off x="4141467" y="5869690"/>
              <a:ext cx="236100" cy="235500"/>
            </a:xfrm>
            <a:prstGeom prst="ellipse">
              <a:avLst/>
            </a:pr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34" name="Google Shape;234;p14"/>
            <p:cNvSpPr/>
            <p:nvPr/>
          </p:nvSpPr>
          <p:spPr>
            <a:xfrm>
              <a:off x="4417146" y="5594633"/>
              <a:ext cx="235200" cy="235500"/>
            </a:xfrm>
            <a:prstGeom prst="ellipse">
              <a:avLst/>
            </a:pr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35" name="Google Shape;235;p14"/>
            <p:cNvSpPr/>
            <p:nvPr/>
          </p:nvSpPr>
          <p:spPr>
            <a:xfrm>
              <a:off x="4691892" y="5869690"/>
              <a:ext cx="235500" cy="235500"/>
            </a:xfrm>
            <a:prstGeom prst="ellipse">
              <a:avLst/>
            </a:pr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36" name="Google Shape;236;p14"/>
            <p:cNvSpPr/>
            <p:nvPr/>
          </p:nvSpPr>
          <p:spPr>
            <a:xfrm>
              <a:off x="4966637" y="5594633"/>
              <a:ext cx="235500" cy="235500"/>
            </a:xfrm>
            <a:prstGeom prst="ellipse">
              <a:avLst/>
            </a:pr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37" name="Google Shape;237;p14"/>
            <p:cNvSpPr/>
            <p:nvPr/>
          </p:nvSpPr>
          <p:spPr>
            <a:xfrm>
              <a:off x="3210195" y="5762654"/>
              <a:ext cx="174555" cy="174555"/>
            </a:xfrm>
            <a:custGeom>
              <a:rect b="b" l="l" r="r" t="t"/>
              <a:pathLst>
                <a:path extrusionOk="0" h="217" w="217">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38" name="Google Shape;238;p14"/>
            <p:cNvSpPr/>
            <p:nvPr/>
          </p:nvSpPr>
          <p:spPr>
            <a:xfrm>
              <a:off x="3485252" y="5762654"/>
              <a:ext cx="174244" cy="174555"/>
            </a:xfrm>
            <a:custGeom>
              <a:rect b="b" l="l" r="r" t="t"/>
              <a:pathLst>
                <a:path extrusionOk="0" h="217" w="217">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39" name="Google Shape;239;p14"/>
            <p:cNvSpPr/>
            <p:nvPr/>
          </p:nvSpPr>
          <p:spPr>
            <a:xfrm>
              <a:off x="3760620"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40" name="Google Shape;240;p14"/>
            <p:cNvSpPr/>
            <p:nvPr/>
          </p:nvSpPr>
          <p:spPr>
            <a:xfrm>
              <a:off x="4035365" y="5762654"/>
              <a:ext cx="173622" cy="174555"/>
            </a:xfrm>
            <a:custGeom>
              <a:rect b="b" l="l" r="r" t="t"/>
              <a:pathLst>
                <a:path extrusionOk="0" h="217" w="216">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41" name="Google Shape;241;p14"/>
            <p:cNvSpPr/>
            <p:nvPr/>
          </p:nvSpPr>
          <p:spPr>
            <a:xfrm>
              <a:off x="4310111"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42" name="Google Shape;242;p14"/>
            <p:cNvSpPr/>
            <p:nvPr/>
          </p:nvSpPr>
          <p:spPr>
            <a:xfrm>
              <a:off x="4585167" y="5762654"/>
              <a:ext cx="174244" cy="174555"/>
            </a:xfrm>
            <a:custGeom>
              <a:rect b="b" l="l" r="r" t="t"/>
              <a:pathLst>
                <a:path extrusionOk="0" h="217" w="217">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43" name="Google Shape;243;p14"/>
            <p:cNvSpPr/>
            <p:nvPr/>
          </p:nvSpPr>
          <p:spPr>
            <a:xfrm>
              <a:off x="4859913" y="5762654"/>
              <a:ext cx="174244" cy="174555"/>
            </a:xfrm>
            <a:custGeom>
              <a:rect b="b" l="l" r="r" t="t"/>
              <a:pathLst>
                <a:path extrusionOk="0" h="217" w="217">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6"/>
          <p:cNvSpPr txBox="1"/>
          <p:nvPr>
            <p:ph type="title"/>
          </p:nvPr>
        </p:nvSpPr>
        <p:spPr>
          <a:xfrm>
            <a:off x="529250" y="839525"/>
            <a:ext cx="1817700" cy="85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2600"/>
              <a:t>Challenges faced</a:t>
            </a:r>
            <a:r>
              <a:rPr lang="en" sz="2200"/>
              <a:t> </a:t>
            </a:r>
            <a:endParaRPr sz="2200"/>
          </a:p>
        </p:txBody>
      </p:sp>
      <p:sp>
        <p:nvSpPr>
          <p:cNvPr id="249" name="Google Shape;249;p16"/>
          <p:cNvSpPr txBox="1"/>
          <p:nvPr>
            <p:ph idx="1" type="body"/>
          </p:nvPr>
        </p:nvSpPr>
        <p:spPr>
          <a:xfrm>
            <a:off x="2798250" y="958750"/>
            <a:ext cx="5503800" cy="32406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600"/>
              </a:spcBef>
              <a:spcAft>
                <a:spcPts val="0"/>
              </a:spcAft>
              <a:buNone/>
            </a:pPr>
            <a:r>
              <a:t/>
            </a:r>
            <a:endParaRPr sz="1800"/>
          </a:p>
          <a:p>
            <a:pPr indent="-342900" lvl="0" marL="457200" rtl="0" algn="l">
              <a:lnSpc>
                <a:spcPct val="100000"/>
              </a:lnSpc>
              <a:spcBef>
                <a:spcPts val="600"/>
              </a:spcBef>
              <a:spcAft>
                <a:spcPts val="0"/>
              </a:spcAft>
              <a:buSzPts val="1800"/>
              <a:buChar char="➢"/>
            </a:pPr>
            <a:r>
              <a:rPr lang="en" sz="1800"/>
              <a:t>The first challenge was to find POs tagged dataset in hindi.</a:t>
            </a:r>
            <a:endParaRPr sz="1800"/>
          </a:p>
          <a:p>
            <a:pPr indent="-342900" lvl="0" marL="457200" rtl="0" algn="l">
              <a:lnSpc>
                <a:spcPct val="100000"/>
              </a:lnSpc>
              <a:spcBef>
                <a:spcPts val="0"/>
              </a:spcBef>
              <a:spcAft>
                <a:spcPts val="0"/>
              </a:spcAft>
              <a:buSzPts val="1800"/>
              <a:buChar char="➢"/>
            </a:pPr>
            <a:r>
              <a:rPr lang="en" sz="1800"/>
              <a:t>Cleaning of </a:t>
            </a:r>
            <a:r>
              <a:rPr lang="en" sz="1800"/>
              <a:t>training</a:t>
            </a:r>
            <a:r>
              <a:rPr lang="en" sz="1800"/>
              <a:t> and testing data was time talking.</a:t>
            </a:r>
            <a:endParaRPr sz="1800"/>
          </a:p>
          <a:p>
            <a:pPr indent="-342900" lvl="0" marL="457200" rtl="0" algn="l">
              <a:lnSpc>
                <a:spcPct val="100000"/>
              </a:lnSpc>
              <a:spcBef>
                <a:spcPts val="0"/>
              </a:spcBef>
              <a:spcAft>
                <a:spcPts val="0"/>
              </a:spcAft>
              <a:buSzPts val="1800"/>
              <a:buChar char="➢"/>
            </a:pPr>
            <a:r>
              <a:rPr lang="en" sz="1800"/>
              <a:t>Deciding upon which methodology to use for POS tagging.</a:t>
            </a:r>
            <a:endParaRPr sz="1800"/>
          </a:p>
          <a:p>
            <a:pPr indent="-342900" lvl="0" marL="457200" rtl="0" algn="l">
              <a:lnSpc>
                <a:spcPct val="100000"/>
              </a:lnSpc>
              <a:spcBef>
                <a:spcPts val="0"/>
              </a:spcBef>
              <a:spcAft>
                <a:spcPts val="0"/>
              </a:spcAft>
              <a:buSzPts val="1800"/>
              <a:buChar char="➢"/>
            </a:pPr>
            <a:r>
              <a:rPr lang="en" sz="1800"/>
              <a:t>Viterbi algorithm was a little tricky at the beginning but it was fun to learn something new.</a:t>
            </a:r>
            <a:endParaRPr sz="1800"/>
          </a:p>
        </p:txBody>
      </p:sp>
      <p:sp>
        <p:nvSpPr>
          <p:cNvPr id="250" name="Google Shape;250;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7"/>
          <p:cNvSpPr txBox="1"/>
          <p:nvPr>
            <p:ph type="title"/>
          </p:nvPr>
        </p:nvSpPr>
        <p:spPr>
          <a:xfrm>
            <a:off x="404975" y="441150"/>
            <a:ext cx="1832400" cy="6717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800"/>
              <a:buNone/>
            </a:pPr>
            <a:r>
              <a:rPr lang="en"/>
              <a:t>Timeline</a:t>
            </a:r>
            <a:endParaRPr/>
          </a:p>
        </p:txBody>
      </p:sp>
      <p:sp>
        <p:nvSpPr>
          <p:cNvPr id="256" name="Google Shape;256;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57" name="Google Shape;257;p17"/>
          <p:cNvSpPr/>
          <p:nvPr/>
        </p:nvSpPr>
        <p:spPr>
          <a:xfrm>
            <a:off x="7735208" y="2755950"/>
            <a:ext cx="8229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Tinos"/>
              <a:ea typeface="Tinos"/>
              <a:cs typeface="Tinos"/>
              <a:sym typeface="Tinos"/>
            </a:endParaRPr>
          </a:p>
        </p:txBody>
      </p:sp>
      <p:sp>
        <p:nvSpPr>
          <p:cNvPr id="258" name="Google Shape;258;p17"/>
          <p:cNvSpPr/>
          <p:nvPr/>
        </p:nvSpPr>
        <p:spPr>
          <a:xfrm>
            <a:off x="6415075" y="2755950"/>
            <a:ext cx="21432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lang="en">
                <a:solidFill>
                  <a:schemeClr val="lt1"/>
                </a:solidFill>
                <a:latin typeface="Tinos"/>
                <a:ea typeface="Tinos"/>
                <a:cs typeface="Tinos"/>
                <a:sym typeface="Tinos"/>
              </a:rPr>
              <a:t>submission</a:t>
            </a:r>
            <a:endParaRPr b="1" i="0" u="none" cap="none" strike="noStrike">
              <a:solidFill>
                <a:schemeClr val="lt1"/>
              </a:solidFill>
              <a:latin typeface="Tinos"/>
              <a:ea typeface="Tinos"/>
              <a:cs typeface="Tinos"/>
              <a:sym typeface="Tinos"/>
            </a:endParaRPr>
          </a:p>
        </p:txBody>
      </p:sp>
      <p:sp>
        <p:nvSpPr>
          <p:cNvPr id="259" name="Google Shape;259;p17"/>
          <p:cNvSpPr/>
          <p:nvPr/>
        </p:nvSpPr>
        <p:spPr>
          <a:xfrm>
            <a:off x="5754956" y="2755950"/>
            <a:ext cx="822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Tinos"/>
              <a:ea typeface="Tinos"/>
              <a:cs typeface="Tinos"/>
              <a:sym typeface="Tinos"/>
            </a:endParaRPr>
          </a:p>
        </p:txBody>
      </p:sp>
      <p:sp>
        <p:nvSpPr>
          <p:cNvPr id="260" name="Google Shape;260;p17"/>
          <p:cNvSpPr/>
          <p:nvPr/>
        </p:nvSpPr>
        <p:spPr>
          <a:xfrm>
            <a:off x="4434825" y="2755950"/>
            <a:ext cx="21432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lang="en" sz="1200">
                <a:solidFill>
                  <a:schemeClr val="lt1"/>
                </a:solidFill>
                <a:latin typeface="Tinos"/>
                <a:ea typeface="Tinos"/>
                <a:cs typeface="Tinos"/>
                <a:sym typeface="Tinos"/>
              </a:rPr>
              <a:t>Implementation and testing</a:t>
            </a:r>
            <a:endParaRPr b="1" i="0" sz="1200" u="none" cap="none" strike="noStrike">
              <a:solidFill>
                <a:schemeClr val="lt1"/>
              </a:solidFill>
              <a:latin typeface="Tinos"/>
              <a:ea typeface="Tinos"/>
              <a:cs typeface="Tinos"/>
              <a:sym typeface="Tinos"/>
            </a:endParaRPr>
          </a:p>
        </p:txBody>
      </p:sp>
      <p:sp>
        <p:nvSpPr>
          <p:cNvPr id="261" name="Google Shape;261;p17"/>
          <p:cNvSpPr/>
          <p:nvPr/>
        </p:nvSpPr>
        <p:spPr>
          <a:xfrm>
            <a:off x="3774704" y="2755950"/>
            <a:ext cx="8229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Tinos"/>
              <a:ea typeface="Tinos"/>
              <a:cs typeface="Tinos"/>
              <a:sym typeface="Tinos"/>
            </a:endParaRPr>
          </a:p>
        </p:txBody>
      </p:sp>
      <p:sp>
        <p:nvSpPr>
          <p:cNvPr id="262" name="Google Shape;262;p17"/>
          <p:cNvSpPr/>
          <p:nvPr/>
        </p:nvSpPr>
        <p:spPr>
          <a:xfrm>
            <a:off x="2454508" y="2755950"/>
            <a:ext cx="21432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lang="en" sz="1100">
                <a:solidFill>
                  <a:schemeClr val="lt1"/>
                </a:solidFill>
                <a:latin typeface="Tinos"/>
                <a:ea typeface="Tinos"/>
                <a:cs typeface="Tinos"/>
                <a:sym typeface="Tinos"/>
              </a:rPr>
              <a:t>Finding</a:t>
            </a:r>
            <a:r>
              <a:rPr b="1" lang="en" sz="1100">
                <a:solidFill>
                  <a:schemeClr val="lt1"/>
                </a:solidFill>
                <a:latin typeface="Tinos"/>
                <a:ea typeface="Tinos"/>
                <a:cs typeface="Tinos"/>
                <a:sym typeface="Tinos"/>
              </a:rPr>
              <a:t> of POS tagged </a:t>
            </a:r>
            <a:endParaRPr b="1" sz="1100">
              <a:solidFill>
                <a:schemeClr val="lt1"/>
              </a:solidFill>
              <a:latin typeface="Tinos"/>
              <a:ea typeface="Tinos"/>
              <a:cs typeface="Tinos"/>
              <a:sym typeface="Tinos"/>
            </a:endParaRPr>
          </a:p>
          <a:p>
            <a:pPr indent="0" lvl="0" marL="0" marR="0" rtl="0" algn="l">
              <a:lnSpc>
                <a:spcPct val="100000"/>
              </a:lnSpc>
              <a:spcBef>
                <a:spcPts val="0"/>
              </a:spcBef>
              <a:spcAft>
                <a:spcPts val="0"/>
              </a:spcAft>
              <a:buClr>
                <a:srgbClr val="000000"/>
              </a:buClr>
              <a:buSzPts val="1000"/>
              <a:buFont typeface="Arial"/>
              <a:buNone/>
            </a:pPr>
            <a:r>
              <a:rPr b="1" lang="en" sz="1100">
                <a:solidFill>
                  <a:schemeClr val="lt1"/>
                </a:solidFill>
                <a:latin typeface="Tinos"/>
                <a:ea typeface="Tinos"/>
                <a:cs typeface="Tinos"/>
                <a:sym typeface="Tinos"/>
              </a:rPr>
              <a:t>train data</a:t>
            </a:r>
            <a:endParaRPr b="1" i="0" sz="1100" u="none" cap="none" strike="noStrike">
              <a:solidFill>
                <a:schemeClr val="lt1"/>
              </a:solidFill>
              <a:latin typeface="Tinos"/>
              <a:ea typeface="Tinos"/>
              <a:cs typeface="Tinos"/>
              <a:sym typeface="Tinos"/>
            </a:endParaRPr>
          </a:p>
        </p:txBody>
      </p:sp>
      <p:sp>
        <p:nvSpPr>
          <p:cNvPr id="263" name="Google Shape;263;p17"/>
          <p:cNvSpPr/>
          <p:nvPr/>
        </p:nvSpPr>
        <p:spPr>
          <a:xfrm>
            <a:off x="1794451" y="2755950"/>
            <a:ext cx="8229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Tinos"/>
              <a:ea typeface="Tinos"/>
              <a:cs typeface="Tinos"/>
              <a:sym typeface="Tinos"/>
            </a:endParaRPr>
          </a:p>
        </p:txBody>
      </p:sp>
      <p:sp>
        <p:nvSpPr>
          <p:cNvPr id="264" name="Google Shape;264;p17"/>
          <p:cNvSpPr/>
          <p:nvPr/>
        </p:nvSpPr>
        <p:spPr>
          <a:xfrm>
            <a:off x="474262" y="2755950"/>
            <a:ext cx="21432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1" lang="en" sz="1300">
                <a:solidFill>
                  <a:schemeClr val="lt1"/>
                </a:solidFill>
                <a:latin typeface="Tinos"/>
                <a:ea typeface="Tinos"/>
                <a:cs typeface="Tinos"/>
                <a:sym typeface="Tinos"/>
              </a:rPr>
              <a:t>Approval of project idea</a:t>
            </a:r>
            <a:endParaRPr b="1" i="0" sz="1300" u="none" cap="none" strike="noStrike">
              <a:solidFill>
                <a:schemeClr val="lt1"/>
              </a:solidFill>
              <a:latin typeface="Tinos"/>
              <a:ea typeface="Tinos"/>
              <a:cs typeface="Tinos"/>
              <a:sym typeface="Tinos"/>
            </a:endParaRPr>
          </a:p>
        </p:txBody>
      </p:sp>
      <p:sp>
        <p:nvSpPr>
          <p:cNvPr id="265" name="Google Shape;265;p17"/>
          <p:cNvSpPr/>
          <p:nvPr/>
        </p:nvSpPr>
        <p:spPr>
          <a:xfrm>
            <a:off x="0" y="2755950"/>
            <a:ext cx="637200" cy="393600"/>
          </a:xfrm>
          <a:prstGeom prst="homePlate">
            <a:avLst>
              <a:gd fmla="val 32030" name="adj"/>
            </a:avLst>
          </a:prstGeom>
          <a:solidFill>
            <a:schemeClr val="lt2"/>
          </a:solidFill>
          <a:ln>
            <a:noFill/>
          </a:ln>
          <a:effectLst>
            <a:outerShdw blurRad="28575" rotWithShape="0" algn="bl" dist="9525">
              <a:srgbClr val="00000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cxnSp>
        <p:nvCxnSpPr>
          <p:cNvPr id="266" name="Google Shape;266;p17"/>
          <p:cNvCxnSpPr/>
          <p:nvPr/>
        </p:nvCxnSpPr>
        <p:spPr>
          <a:xfrm rot="10800000">
            <a:off x="1164573"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267" name="Google Shape;267;p17"/>
          <p:cNvSpPr txBox="1"/>
          <p:nvPr/>
        </p:nvSpPr>
        <p:spPr>
          <a:xfrm>
            <a:off x="727900" y="17272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Tinos"/>
              <a:ea typeface="Tinos"/>
              <a:cs typeface="Tinos"/>
              <a:sym typeface="Tinos"/>
            </a:endParaRPr>
          </a:p>
        </p:txBody>
      </p:sp>
      <p:sp>
        <p:nvSpPr>
          <p:cNvPr id="268" name="Google Shape;268;p17"/>
          <p:cNvSpPr txBox="1"/>
          <p:nvPr/>
        </p:nvSpPr>
        <p:spPr>
          <a:xfrm>
            <a:off x="2050642" y="17272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Tinos"/>
              <a:ea typeface="Tinos"/>
              <a:cs typeface="Tinos"/>
              <a:sym typeface="Tinos"/>
            </a:endParaRPr>
          </a:p>
        </p:txBody>
      </p:sp>
      <p:cxnSp>
        <p:nvCxnSpPr>
          <p:cNvPr id="269" name="Google Shape;269;p17"/>
          <p:cNvCxnSpPr/>
          <p:nvPr/>
        </p:nvCxnSpPr>
        <p:spPr>
          <a:xfrm rot="10800000">
            <a:off x="3411393"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270" name="Google Shape;270;p17"/>
          <p:cNvSpPr txBox="1"/>
          <p:nvPr/>
        </p:nvSpPr>
        <p:spPr>
          <a:xfrm>
            <a:off x="3103834" y="1844525"/>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Tinos"/>
              <a:ea typeface="Tinos"/>
              <a:cs typeface="Tinos"/>
              <a:sym typeface="Tinos"/>
            </a:endParaRPr>
          </a:p>
        </p:txBody>
      </p:sp>
      <p:sp>
        <p:nvSpPr>
          <p:cNvPr id="271" name="Google Shape;271;p17"/>
          <p:cNvSpPr txBox="1"/>
          <p:nvPr/>
        </p:nvSpPr>
        <p:spPr>
          <a:xfrm>
            <a:off x="4696126" y="17272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Tinos"/>
              <a:ea typeface="Tinos"/>
              <a:cs typeface="Tinos"/>
              <a:sym typeface="Tinos"/>
            </a:endParaRPr>
          </a:p>
        </p:txBody>
      </p:sp>
      <p:cxnSp>
        <p:nvCxnSpPr>
          <p:cNvPr id="272" name="Google Shape;272;p17"/>
          <p:cNvCxnSpPr/>
          <p:nvPr/>
        </p:nvCxnSpPr>
        <p:spPr>
          <a:xfrm rot="10800000">
            <a:off x="5479738"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273" name="Google Shape;273;p17"/>
          <p:cNvSpPr txBox="1"/>
          <p:nvPr/>
        </p:nvSpPr>
        <p:spPr>
          <a:xfrm>
            <a:off x="6018868" y="17272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Tinos"/>
              <a:ea typeface="Tinos"/>
              <a:cs typeface="Tinos"/>
              <a:sym typeface="Tinos"/>
            </a:endParaRPr>
          </a:p>
        </p:txBody>
      </p:sp>
      <p:cxnSp>
        <p:nvCxnSpPr>
          <p:cNvPr id="274" name="Google Shape;274;p17"/>
          <p:cNvCxnSpPr/>
          <p:nvPr/>
        </p:nvCxnSpPr>
        <p:spPr>
          <a:xfrm rot="10800000">
            <a:off x="7375098"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275" name="Google Shape;275;p17"/>
          <p:cNvSpPr txBox="1"/>
          <p:nvPr/>
        </p:nvSpPr>
        <p:spPr>
          <a:xfrm>
            <a:off x="9856210" y="17272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Tinos"/>
                <a:ea typeface="Tinos"/>
                <a:cs typeface="Tinos"/>
                <a:sym typeface="Tinos"/>
              </a:rPr>
              <a:t>B</a:t>
            </a:r>
            <a:endParaRPr b="0" i="0" sz="900" u="none" cap="none" strike="noStrike">
              <a:solidFill>
                <a:schemeClr val="lt1"/>
              </a:solidFill>
              <a:latin typeface="Tinos"/>
              <a:ea typeface="Tinos"/>
              <a:cs typeface="Tinos"/>
              <a:sym typeface="Tinos"/>
            </a:endParaRPr>
          </a:p>
        </p:txBody>
      </p:sp>
      <p:sp>
        <p:nvSpPr>
          <p:cNvPr id="276" name="Google Shape;276;p17"/>
          <p:cNvSpPr txBox="1"/>
          <p:nvPr/>
        </p:nvSpPr>
        <p:spPr>
          <a:xfrm>
            <a:off x="1369548" y="36481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Tinos"/>
              <a:ea typeface="Tinos"/>
              <a:cs typeface="Tinos"/>
              <a:sym typeface="Tinos"/>
            </a:endParaRPr>
          </a:p>
        </p:txBody>
      </p:sp>
      <p:sp>
        <p:nvSpPr>
          <p:cNvPr id="277" name="Google Shape;277;p17"/>
          <p:cNvSpPr txBox="1"/>
          <p:nvPr/>
        </p:nvSpPr>
        <p:spPr>
          <a:xfrm>
            <a:off x="2699944" y="36481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Tinos"/>
              <a:ea typeface="Tinos"/>
              <a:cs typeface="Tinos"/>
              <a:sym typeface="Tinos"/>
            </a:endParaRPr>
          </a:p>
        </p:txBody>
      </p:sp>
      <p:sp>
        <p:nvSpPr>
          <p:cNvPr id="278" name="Google Shape;278;p17"/>
          <p:cNvSpPr txBox="1"/>
          <p:nvPr/>
        </p:nvSpPr>
        <p:spPr>
          <a:xfrm>
            <a:off x="4030339" y="36481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Tinos"/>
              <a:ea typeface="Tinos"/>
              <a:cs typeface="Tinos"/>
              <a:sym typeface="Tinos"/>
            </a:endParaRPr>
          </a:p>
        </p:txBody>
      </p:sp>
      <p:sp>
        <p:nvSpPr>
          <p:cNvPr id="279" name="Google Shape;279;p17"/>
          <p:cNvSpPr txBox="1"/>
          <p:nvPr/>
        </p:nvSpPr>
        <p:spPr>
          <a:xfrm>
            <a:off x="5429135" y="37752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Tinos"/>
              <a:ea typeface="Tinos"/>
              <a:cs typeface="Tinos"/>
              <a:sym typeface="Tinos"/>
            </a:endParaRPr>
          </a:p>
        </p:txBody>
      </p:sp>
      <p:sp>
        <p:nvSpPr>
          <p:cNvPr id="280" name="Google Shape;280;p17"/>
          <p:cNvSpPr txBox="1"/>
          <p:nvPr/>
        </p:nvSpPr>
        <p:spPr>
          <a:xfrm>
            <a:off x="6691131" y="36481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Tinos"/>
              <a:ea typeface="Tinos"/>
              <a:cs typeface="Tinos"/>
              <a:sym typeface="Tinos"/>
            </a:endParaRPr>
          </a:p>
        </p:txBody>
      </p:sp>
      <p:sp>
        <p:nvSpPr>
          <p:cNvPr id="281" name="Google Shape;281;p17"/>
          <p:cNvSpPr txBox="1"/>
          <p:nvPr/>
        </p:nvSpPr>
        <p:spPr>
          <a:xfrm>
            <a:off x="8008073" y="3648150"/>
            <a:ext cx="10347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Tinos"/>
              <a:ea typeface="Tinos"/>
              <a:cs typeface="Tinos"/>
              <a:sym typeface="Tino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8"/>
          <p:cNvSpPr txBox="1"/>
          <p:nvPr>
            <p:ph idx="4294967295" type="ctrTitle"/>
          </p:nvPr>
        </p:nvSpPr>
        <p:spPr>
          <a:xfrm>
            <a:off x="685800" y="1145101"/>
            <a:ext cx="7772400" cy="960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Playfair Display"/>
              <a:buNone/>
            </a:pPr>
            <a:r>
              <a:rPr b="1" i="1" lang="en" sz="2400" u="none" cap="none" strike="noStrike">
                <a:solidFill>
                  <a:srgbClr val="FFFFFF"/>
                </a:solidFill>
                <a:latin typeface="Playfair Display"/>
                <a:ea typeface="Playfair Display"/>
                <a:cs typeface="Playfair Display"/>
                <a:sym typeface="Playfair Display"/>
              </a:rPr>
              <a:t>Thanks!</a:t>
            </a:r>
            <a:endParaRPr b="1" i="1" sz="2400" u="none" cap="none" strike="noStrike">
              <a:solidFill>
                <a:srgbClr val="FFFFFF"/>
              </a:solidFill>
              <a:latin typeface="Playfair Display"/>
              <a:ea typeface="Playfair Display"/>
              <a:cs typeface="Playfair Display"/>
              <a:sym typeface="Playfair Display"/>
            </a:endParaRPr>
          </a:p>
        </p:txBody>
      </p:sp>
      <p:sp>
        <p:nvSpPr>
          <p:cNvPr id="287" name="Google Shape;287;p18"/>
          <p:cNvSpPr txBox="1"/>
          <p:nvPr>
            <p:ph idx="4294967295" type="subTitle"/>
          </p:nvPr>
        </p:nvSpPr>
        <p:spPr>
          <a:xfrm>
            <a:off x="685800" y="2245300"/>
            <a:ext cx="7772400" cy="228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chemeClr val="dk1"/>
              </a:buClr>
              <a:buSzPts val="3000"/>
              <a:buFont typeface="Tinos"/>
              <a:buNone/>
            </a:pPr>
            <a:r>
              <a:rPr b="1" i="0" lang="en" sz="3600" u="none" cap="none" strike="noStrike">
                <a:solidFill>
                  <a:srgbClr val="ECC1C8"/>
                </a:solidFill>
                <a:latin typeface="Tinos"/>
                <a:ea typeface="Tinos"/>
                <a:cs typeface="Tinos"/>
                <a:sym typeface="Tinos"/>
              </a:rPr>
              <a:t>Open for questions</a:t>
            </a:r>
            <a:endParaRPr b="0" i="0" sz="1800" u="none" cap="none" strike="noStrike">
              <a:solidFill>
                <a:srgbClr val="FFFFFF"/>
              </a:solidFill>
              <a:latin typeface="Tinos"/>
              <a:ea typeface="Tinos"/>
              <a:cs typeface="Tinos"/>
              <a:sym typeface="Tinos"/>
            </a:endParaRPr>
          </a:p>
          <a:p>
            <a:pPr indent="0" lvl="0" marL="0" marR="0" rtl="0" algn="ctr">
              <a:lnSpc>
                <a:spcPct val="100000"/>
              </a:lnSpc>
              <a:spcBef>
                <a:spcPts val="600"/>
              </a:spcBef>
              <a:spcAft>
                <a:spcPts val="0"/>
              </a:spcAft>
              <a:buClr>
                <a:schemeClr val="dk1"/>
              </a:buClr>
              <a:buSzPts val="3000"/>
              <a:buFont typeface="Tinos"/>
              <a:buNone/>
            </a:pPr>
            <a:r>
              <a:t/>
            </a:r>
            <a:endParaRPr b="1" i="0" sz="1800" u="none" cap="none" strike="noStrike">
              <a:solidFill>
                <a:srgbClr val="FFFFFF"/>
              </a:solidFill>
              <a:latin typeface="Tinos"/>
              <a:ea typeface="Tinos"/>
              <a:cs typeface="Tinos"/>
              <a:sym typeface="Tinos"/>
            </a:endParaRPr>
          </a:p>
        </p:txBody>
      </p:sp>
      <p:sp>
        <p:nvSpPr>
          <p:cNvPr id="288" name="Google Shape;288;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grpSp>
        <p:nvGrpSpPr>
          <p:cNvPr id="289" name="Google Shape;289;p18"/>
          <p:cNvGrpSpPr/>
          <p:nvPr/>
        </p:nvGrpSpPr>
        <p:grpSpPr>
          <a:xfrm>
            <a:off x="4399021" y="1225802"/>
            <a:ext cx="345971" cy="325505"/>
            <a:chOff x="5972700" y="2330200"/>
            <a:chExt cx="411625" cy="387275"/>
          </a:xfrm>
        </p:grpSpPr>
        <p:sp>
          <p:nvSpPr>
            <p:cNvPr id="290" name="Google Shape;290;p18"/>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solidFill>
              <a:schemeClr val="accent2"/>
            </a:solid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highlight>
                  <a:schemeClr val="accent1"/>
                </a:highlight>
                <a:latin typeface="Arial"/>
                <a:ea typeface="Arial"/>
                <a:cs typeface="Arial"/>
                <a:sym typeface="Arial"/>
              </a:endParaRPr>
            </a:p>
          </p:txBody>
        </p:sp>
        <p:sp>
          <p:nvSpPr>
            <p:cNvPr id="291" name="Google Shape;291;p18"/>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solidFill>
              <a:schemeClr val="accent2"/>
            </a:solid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highlight>
                  <a:schemeClr val="accent1"/>
                </a:highlight>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ph type="ctrTitle"/>
          </p:nvPr>
        </p:nvSpPr>
        <p:spPr>
          <a:xfrm>
            <a:off x="2510400" y="2092225"/>
            <a:ext cx="4354200" cy="115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lang="en" sz="3400"/>
              <a:t>HMM based </a:t>
            </a:r>
            <a:r>
              <a:rPr lang="en" sz="3400"/>
              <a:t>Parts of Speech Tagger for Hindi Document</a:t>
            </a:r>
            <a:endParaRPr sz="3400"/>
          </a:p>
        </p:txBody>
      </p:sp>
      <p:grpSp>
        <p:nvGrpSpPr>
          <p:cNvPr id="100" name="Google Shape;100;p2"/>
          <p:cNvGrpSpPr/>
          <p:nvPr/>
        </p:nvGrpSpPr>
        <p:grpSpPr>
          <a:xfrm>
            <a:off x="4388765" y="980127"/>
            <a:ext cx="366458" cy="366437"/>
            <a:chOff x="1923675" y="1633650"/>
            <a:chExt cx="436000" cy="435975"/>
          </a:xfrm>
        </p:grpSpPr>
        <p:sp>
          <p:nvSpPr>
            <p:cNvPr id="101" name="Google Shape;101;p2"/>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
            <p:cNvSpPr/>
            <p:nvPr/>
          </p:nvSpPr>
          <p:spPr>
            <a:xfrm>
              <a:off x="2019900" y="1757250"/>
              <a:ext cx="261825" cy="261850"/>
            </a:xfrm>
            <a:custGeom>
              <a:rect b="b" l="l" r="r" t="t"/>
              <a:pathLst>
                <a:path extrusionOk="0" fill="none" h="10474" w="10473">
                  <a:moveTo>
                    <a:pt x="10473" y="1"/>
                  </a:moveTo>
                  <a:lnTo>
                    <a:pt x="0" y="10473"/>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
            <p:cNvSpPr/>
            <p:nvPr/>
          </p:nvSpPr>
          <p:spPr>
            <a:xfrm>
              <a:off x="1974225" y="1711575"/>
              <a:ext cx="261825" cy="261850"/>
            </a:xfrm>
            <a:custGeom>
              <a:rect b="b" l="l" r="r" t="t"/>
              <a:pathLst>
                <a:path extrusionOk="0" fill="none" h="10474" w="10473">
                  <a:moveTo>
                    <a:pt x="0" y="10474"/>
                  </a:moveTo>
                  <a:lnTo>
                    <a:pt x="10473"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
            <p:cNvSpPr/>
            <p:nvPr/>
          </p:nvSpPr>
          <p:spPr>
            <a:xfrm>
              <a:off x="1934650" y="2014200"/>
              <a:ext cx="44475" cy="44475"/>
            </a:xfrm>
            <a:custGeom>
              <a:rect b="b" l="l" r="r" t="t"/>
              <a:pathLst>
                <a:path extrusionOk="0" fill="none" h="1779" w="1779">
                  <a:moveTo>
                    <a:pt x="1778" y="1778"/>
                  </a:moveTo>
                  <a:lnTo>
                    <a:pt x="0"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
          <p:cNvSpPr txBox="1"/>
          <p:nvPr>
            <p:ph type="title"/>
          </p:nvPr>
        </p:nvSpPr>
        <p:spPr>
          <a:xfrm>
            <a:off x="700810" y="775829"/>
            <a:ext cx="1613400" cy="85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en" sz="2600"/>
              <a:t>Contents</a:t>
            </a:r>
            <a:endParaRPr sz="2600"/>
          </a:p>
        </p:txBody>
      </p:sp>
      <p:sp>
        <p:nvSpPr>
          <p:cNvPr id="112" name="Google Shape;112;p3"/>
          <p:cNvSpPr txBox="1"/>
          <p:nvPr/>
        </p:nvSpPr>
        <p:spPr>
          <a:xfrm>
            <a:off x="2751325" y="1197150"/>
            <a:ext cx="5423400" cy="2968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600"/>
              </a:spcBef>
              <a:spcAft>
                <a:spcPts val="0"/>
              </a:spcAft>
              <a:buClr>
                <a:srgbClr val="4D4A56"/>
              </a:buClr>
              <a:buSzPts val="1800"/>
              <a:buFont typeface="Tinos"/>
              <a:buAutoNum type="arabicPeriod"/>
            </a:pPr>
            <a:r>
              <a:rPr b="0" i="0" lang="en" sz="1800" u="none" cap="none" strike="noStrike">
                <a:solidFill>
                  <a:srgbClr val="4D4A56"/>
                </a:solidFill>
                <a:latin typeface="Tinos"/>
                <a:ea typeface="Tinos"/>
                <a:cs typeface="Tinos"/>
                <a:sym typeface="Tinos"/>
              </a:rPr>
              <a:t>Objective</a:t>
            </a:r>
            <a:endParaRPr b="0" i="0" sz="1800" u="none" cap="none" strike="noStrike">
              <a:solidFill>
                <a:srgbClr val="4D4A56"/>
              </a:solidFill>
              <a:latin typeface="Tinos"/>
              <a:ea typeface="Tinos"/>
              <a:cs typeface="Tinos"/>
              <a:sym typeface="Tinos"/>
            </a:endParaRPr>
          </a:p>
          <a:p>
            <a:pPr indent="-342900" lvl="0" marL="457200" marR="0" rtl="0" algn="l">
              <a:lnSpc>
                <a:spcPct val="100000"/>
              </a:lnSpc>
              <a:spcBef>
                <a:spcPts val="0"/>
              </a:spcBef>
              <a:spcAft>
                <a:spcPts val="0"/>
              </a:spcAft>
              <a:buClr>
                <a:srgbClr val="4D4A56"/>
              </a:buClr>
              <a:buSzPts val="1800"/>
              <a:buFont typeface="Tinos"/>
              <a:buAutoNum type="arabicPeriod"/>
            </a:pPr>
            <a:r>
              <a:rPr b="0" i="0" lang="en" sz="1800" u="none" cap="none" strike="noStrike">
                <a:solidFill>
                  <a:srgbClr val="4D4A56"/>
                </a:solidFill>
                <a:latin typeface="Tinos"/>
                <a:ea typeface="Tinos"/>
                <a:cs typeface="Tinos"/>
                <a:sym typeface="Tinos"/>
              </a:rPr>
              <a:t>Steps of POS Tagging</a:t>
            </a:r>
            <a:endParaRPr b="0" i="0" sz="1800" u="none" cap="none" strike="noStrike">
              <a:solidFill>
                <a:srgbClr val="4D4A56"/>
              </a:solidFill>
              <a:latin typeface="Tinos"/>
              <a:ea typeface="Tinos"/>
              <a:cs typeface="Tinos"/>
              <a:sym typeface="Tinos"/>
            </a:endParaRPr>
          </a:p>
          <a:p>
            <a:pPr indent="-342900" lvl="0" marL="457200" marR="0" rtl="0" algn="l">
              <a:lnSpc>
                <a:spcPct val="100000"/>
              </a:lnSpc>
              <a:spcBef>
                <a:spcPts val="0"/>
              </a:spcBef>
              <a:spcAft>
                <a:spcPts val="0"/>
              </a:spcAft>
              <a:buClr>
                <a:srgbClr val="4D4A56"/>
              </a:buClr>
              <a:buSzPts val="1800"/>
              <a:buFont typeface="Tinos"/>
              <a:buAutoNum type="arabicPeriod"/>
            </a:pPr>
            <a:r>
              <a:rPr b="0" i="0" lang="en" sz="1800" u="none" cap="none" strike="noStrike">
                <a:solidFill>
                  <a:srgbClr val="4D4A56"/>
                </a:solidFill>
                <a:latin typeface="Tinos"/>
                <a:ea typeface="Tinos"/>
                <a:cs typeface="Tinos"/>
                <a:sym typeface="Tinos"/>
              </a:rPr>
              <a:t>Source corpore link</a:t>
            </a:r>
            <a:endParaRPr b="0" i="0" sz="1800" u="none" cap="none" strike="noStrike">
              <a:solidFill>
                <a:srgbClr val="4D4A56"/>
              </a:solidFill>
              <a:latin typeface="Tinos"/>
              <a:ea typeface="Tinos"/>
              <a:cs typeface="Tinos"/>
              <a:sym typeface="Tinos"/>
            </a:endParaRPr>
          </a:p>
          <a:p>
            <a:pPr indent="-342900" lvl="0" marL="457200" marR="0" rtl="0" algn="l">
              <a:lnSpc>
                <a:spcPct val="100000"/>
              </a:lnSpc>
              <a:spcBef>
                <a:spcPts val="0"/>
              </a:spcBef>
              <a:spcAft>
                <a:spcPts val="0"/>
              </a:spcAft>
              <a:buClr>
                <a:srgbClr val="4D4A56"/>
              </a:buClr>
              <a:buSzPts val="1800"/>
              <a:buFont typeface="Tinos"/>
              <a:buAutoNum type="arabicPeriod"/>
            </a:pPr>
            <a:r>
              <a:rPr b="0" i="0" lang="en" sz="1800" u="none" cap="none" strike="noStrike">
                <a:solidFill>
                  <a:srgbClr val="4D4A56"/>
                </a:solidFill>
                <a:latin typeface="Tinos"/>
                <a:ea typeface="Tinos"/>
                <a:cs typeface="Tinos"/>
                <a:sym typeface="Tinos"/>
              </a:rPr>
              <a:t>List of POS tags</a:t>
            </a:r>
            <a:endParaRPr b="0" i="0" sz="1800" u="none" cap="none" strike="noStrike">
              <a:solidFill>
                <a:srgbClr val="4D4A56"/>
              </a:solidFill>
              <a:latin typeface="Tinos"/>
              <a:ea typeface="Tinos"/>
              <a:cs typeface="Tinos"/>
              <a:sym typeface="Tinos"/>
            </a:endParaRPr>
          </a:p>
          <a:p>
            <a:pPr indent="-342900" lvl="0" marL="457200" marR="0" rtl="0" algn="l">
              <a:lnSpc>
                <a:spcPct val="100000"/>
              </a:lnSpc>
              <a:spcBef>
                <a:spcPts val="0"/>
              </a:spcBef>
              <a:spcAft>
                <a:spcPts val="0"/>
              </a:spcAft>
              <a:buClr>
                <a:srgbClr val="4D4A56"/>
              </a:buClr>
              <a:buSzPts val="1800"/>
              <a:buFont typeface="Tinos"/>
              <a:buAutoNum type="arabicPeriod"/>
            </a:pPr>
            <a:r>
              <a:rPr b="0" i="0" lang="en" sz="1800" u="none" cap="none" strike="noStrike">
                <a:solidFill>
                  <a:srgbClr val="4D4A56"/>
                </a:solidFill>
                <a:latin typeface="Tinos"/>
                <a:ea typeface="Tinos"/>
                <a:cs typeface="Tinos"/>
                <a:sym typeface="Tinos"/>
              </a:rPr>
              <a:t>HMM</a:t>
            </a:r>
            <a:endParaRPr b="0" i="0" sz="1800" u="none" cap="none" strike="noStrike">
              <a:solidFill>
                <a:srgbClr val="4D4A56"/>
              </a:solidFill>
              <a:latin typeface="Tinos"/>
              <a:ea typeface="Tinos"/>
              <a:cs typeface="Tinos"/>
              <a:sym typeface="Tinos"/>
            </a:endParaRPr>
          </a:p>
          <a:p>
            <a:pPr indent="-342900" lvl="0" marL="457200" marR="0" rtl="0" algn="l">
              <a:lnSpc>
                <a:spcPct val="100000"/>
              </a:lnSpc>
              <a:spcBef>
                <a:spcPts val="0"/>
              </a:spcBef>
              <a:spcAft>
                <a:spcPts val="0"/>
              </a:spcAft>
              <a:buClr>
                <a:srgbClr val="4D4A56"/>
              </a:buClr>
              <a:buSzPts val="1800"/>
              <a:buFont typeface="Tinos"/>
              <a:buAutoNum type="arabicPeriod"/>
            </a:pPr>
            <a:r>
              <a:rPr b="0" i="0" lang="en" sz="1800" u="none" cap="none" strike="noStrike">
                <a:solidFill>
                  <a:srgbClr val="4D4A56"/>
                </a:solidFill>
                <a:latin typeface="Tinos"/>
                <a:ea typeface="Tinos"/>
                <a:cs typeface="Tinos"/>
                <a:sym typeface="Tinos"/>
              </a:rPr>
              <a:t>Viterbi Algorithm</a:t>
            </a:r>
            <a:endParaRPr b="0" i="0" sz="1800" u="none" cap="none" strike="noStrike">
              <a:solidFill>
                <a:srgbClr val="4D4A56"/>
              </a:solidFill>
              <a:latin typeface="Tinos"/>
              <a:ea typeface="Tinos"/>
              <a:cs typeface="Tinos"/>
              <a:sym typeface="Tinos"/>
            </a:endParaRPr>
          </a:p>
          <a:p>
            <a:pPr indent="-342900" lvl="0" marL="457200" marR="0" rtl="0" algn="l">
              <a:lnSpc>
                <a:spcPct val="100000"/>
              </a:lnSpc>
              <a:spcBef>
                <a:spcPts val="0"/>
              </a:spcBef>
              <a:spcAft>
                <a:spcPts val="0"/>
              </a:spcAft>
              <a:buClr>
                <a:srgbClr val="4D4A56"/>
              </a:buClr>
              <a:buSzPts val="1800"/>
              <a:buFont typeface="Tinos"/>
              <a:buAutoNum type="arabicPeriod"/>
            </a:pPr>
            <a:r>
              <a:rPr lang="en" sz="1800">
                <a:solidFill>
                  <a:srgbClr val="4D4A56"/>
                </a:solidFill>
                <a:latin typeface="Tinos"/>
                <a:ea typeface="Tinos"/>
                <a:cs typeface="Tinos"/>
                <a:sym typeface="Tinos"/>
              </a:rPr>
              <a:t>Evaluation </a:t>
            </a:r>
            <a:endParaRPr sz="1800">
              <a:solidFill>
                <a:srgbClr val="4D4A56"/>
              </a:solidFill>
              <a:latin typeface="Tinos"/>
              <a:ea typeface="Tinos"/>
              <a:cs typeface="Tinos"/>
              <a:sym typeface="Tinos"/>
            </a:endParaRPr>
          </a:p>
          <a:p>
            <a:pPr indent="-342900" lvl="0" marL="457200" marR="0" rtl="0" algn="l">
              <a:lnSpc>
                <a:spcPct val="100000"/>
              </a:lnSpc>
              <a:spcBef>
                <a:spcPts val="0"/>
              </a:spcBef>
              <a:spcAft>
                <a:spcPts val="0"/>
              </a:spcAft>
              <a:buClr>
                <a:srgbClr val="4D4A56"/>
              </a:buClr>
              <a:buSzPts val="1800"/>
              <a:buFont typeface="Tinos"/>
              <a:buAutoNum type="arabicPeriod"/>
            </a:pPr>
            <a:r>
              <a:rPr b="0" i="0" lang="en" sz="1800" u="none" cap="none" strike="noStrike">
                <a:solidFill>
                  <a:srgbClr val="4D4A56"/>
                </a:solidFill>
                <a:latin typeface="Tinos"/>
                <a:ea typeface="Tinos"/>
                <a:cs typeface="Tinos"/>
                <a:sym typeface="Tinos"/>
              </a:rPr>
              <a:t>Challenges faced</a:t>
            </a:r>
            <a:endParaRPr b="0" i="0" sz="1800" u="none" cap="none" strike="noStrike">
              <a:solidFill>
                <a:srgbClr val="4D4A56"/>
              </a:solidFill>
              <a:latin typeface="Tinos"/>
              <a:ea typeface="Tinos"/>
              <a:cs typeface="Tinos"/>
              <a:sym typeface="Tinos"/>
            </a:endParaRPr>
          </a:p>
        </p:txBody>
      </p:sp>
      <p:sp>
        <p:nvSpPr>
          <p:cNvPr id="113" name="Google Shape;113;p3"/>
          <p:cNvSpPr txBox="1"/>
          <p:nvPr/>
        </p:nvSpPr>
        <p:spPr>
          <a:xfrm>
            <a:off x="5678539" y="1197150"/>
            <a:ext cx="2691000" cy="220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200"/>
              <a:buFont typeface="Arial"/>
              <a:buNone/>
            </a:pPr>
            <a:r>
              <a:t/>
            </a:r>
            <a:endParaRPr b="0" i="0" sz="1200" u="none" cap="none" strike="noStrike">
              <a:solidFill>
                <a:srgbClr val="4D4A56"/>
              </a:solidFill>
              <a:latin typeface="Tinos"/>
              <a:ea typeface="Tinos"/>
              <a:cs typeface="Tinos"/>
              <a:sym typeface="Tinos"/>
            </a:endParaRPr>
          </a:p>
        </p:txBody>
      </p:sp>
      <p:sp>
        <p:nvSpPr>
          <p:cNvPr id="114" name="Google Shape;114;p3"/>
          <p:cNvSpPr txBox="1"/>
          <p:nvPr/>
        </p:nvSpPr>
        <p:spPr>
          <a:xfrm>
            <a:off x="2751325" y="3677325"/>
            <a:ext cx="5618400" cy="82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000000"/>
              </a:buClr>
              <a:buSzPts val="1000"/>
              <a:buFont typeface="Arial"/>
              <a:buNone/>
            </a:pPr>
            <a:r>
              <a:t/>
            </a:r>
            <a:endParaRPr b="0" i="0" sz="1000" u="none" cap="none" strike="noStrike">
              <a:solidFill>
                <a:srgbClr val="4D4A56"/>
              </a:solidFill>
              <a:latin typeface="Tinos"/>
              <a:ea typeface="Tinos"/>
              <a:cs typeface="Tinos"/>
              <a:sym typeface="Tinos"/>
            </a:endParaRPr>
          </a:p>
          <a:p>
            <a:pPr indent="0" lvl="0" marL="0" marR="0" rtl="0" algn="l">
              <a:lnSpc>
                <a:spcPct val="100000"/>
              </a:lnSpc>
              <a:spcBef>
                <a:spcPts val="1000"/>
              </a:spcBef>
              <a:spcAft>
                <a:spcPts val="1000"/>
              </a:spcAft>
              <a:buClr>
                <a:srgbClr val="000000"/>
              </a:buClr>
              <a:buSzPts val="1000"/>
              <a:buFont typeface="Arial"/>
              <a:buNone/>
            </a:pPr>
            <a:r>
              <a:t/>
            </a:r>
            <a:endParaRPr b="0" i="0" sz="1000" u="none" cap="none" strike="noStrike">
              <a:solidFill>
                <a:srgbClr val="4D4A56"/>
              </a:solidFill>
              <a:latin typeface="Tinos"/>
              <a:ea typeface="Tinos"/>
              <a:cs typeface="Tinos"/>
              <a:sym typeface="Tinos"/>
            </a:endParaRPr>
          </a:p>
        </p:txBody>
      </p:sp>
      <p:sp>
        <p:nvSpPr>
          <p:cNvPr id="115" name="Google Shape;115;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4"/>
          <p:cNvSpPr txBox="1"/>
          <p:nvPr>
            <p:ph type="title"/>
          </p:nvPr>
        </p:nvSpPr>
        <p:spPr>
          <a:xfrm>
            <a:off x="534610" y="863879"/>
            <a:ext cx="1613400" cy="85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en" sz="2600"/>
              <a:t>Objective</a:t>
            </a:r>
            <a:endParaRPr sz="2600"/>
          </a:p>
        </p:txBody>
      </p:sp>
      <p:sp>
        <p:nvSpPr>
          <p:cNvPr id="121" name="Google Shape;121;p4"/>
          <p:cNvSpPr txBox="1"/>
          <p:nvPr>
            <p:ph idx="1" type="body"/>
          </p:nvPr>
        </p:nvSpPr>
        <p:spPr>
          <a:xfrm>
            <a:off x="2757725" y="1123950"/>
            <a:ext cx="2700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t>AIM</a:t>
            </a:r>
            <a:endParaRPr b="1"/>
          </a:p>
          <a:p>
            <a:pPr indent="0" lvl="0" marL="0" rtl="0" algn="l">
              <a:lnSpc>
                <a:spcPct val="115000"/>
              </a:lnSpc>
              <a:spcBef>
                <a:spcPts val="1200"/>
              </a:spcBef>
              <a:spcAft>
                <a:spcPts val="0"/>
              </a:spcAft>
              <a:buSzPts val="1800"/>
              <a:buNone/>
            </a:pPr>
            <a:r>
              <a:rPr lang="en">
                <a:solidFill>
                  <a:srgbClr val="000000"/>
                </a:solidFill>
                <a:highlight>
                  <a:srgbClr val="FFFFFF"/>
                </a:highlight>
              </a:rPr>
              <a:t>The aim of our project is to assign a specific grammatical class to the input sequence of Hindi and Marathi language.</a:t>
            </a:r>
            <a:endParaRPr>
              <a:solidFill>
                <a:srgbClr val="000000"/>
              </a:solidFill>
              <a:highlight>
                <a:srgbClr val="FFFFFF"/>
              </a:highlight>
            </a:endParaRPr>
          </a:p>
          <a:p>
            <a:pPr indent="0" lvl="0" marL="0" rtl="0" algn="l">
              <a:lnSpc>
                <a:spcPct val="100000"/>
              </a:lnSpc>
              <a:spcBef>
                <a:spcPts val="1200"/>
              </a:spcBef>
              <a:spcAft>
                <a:spcPts val="0"/>
              </a:spcAft>
              <a:buSzPts val="1800"/>
              <a:buNone/>
            </a:pPr>
            <a:r>
              <a:t/>
            </a:r>
            <a:endParaRPr/>
          </a:p>
        </p:txBody>
      </p:sp>
      <p:sp>
        <p:nvSpPr>
          <p:cNvPr id="122" name="Google Shape;122;p4"/>
          <p:cNvSpPr txBox="1"/>
          <p:nvPr>
            <p:ph idx="2" type="body"/>
          </p:nvPr>
        </p:nvSpPr>
        <p:spPr>
          <a:xfrm>
            <a:off x="5620903" y="1123950"/>
            <a:ext cx="2700600" cy="30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t>KEYWORDS</a:t>
            </a:r>
            <a:endParaRPr b="1"/>
          </a:p>
          <a:p>
            <a:pPr indent="0" lvl="0" marL="0" rtl="0" algn="l">
              <a:lnSpc>
                <a:spcPct val="115000"/>
              </a:lnSpc>
              <a:spcBef>
                <a:spcPts val="1200"/>
              </a:spcBef>
              <a:spcAft>
                <a:spcPts val="0"/>
              </a:spcAft>
              <a:buSzPts val="1800"/>
              <a:buNone/>
            </a:pPr>
            <a:r>
              <a:rPr lang="en">
                <a:solidFill>
                  <a:srgbClr val="000000"/>
                </a:solidFill>
                <a:highlight>
                  <a:srgbClr val="FFFFFF"/>
                </a:highlight>
              </a:rPr>
              <a:t>POS tagging, Hindi, Rule-based tagging, HMM Algorithm Viterbi Algorithm</a:t>
            </a:r>
            <a:endParaRPr>
              <a:solidFill>
                <a:srgbClr val="000000"/>
              </a:solidFill>
              <a:highlight>
                <a:srgbClr val="FFFFFF"/>
              </a:highlight>
            </a:endParaRPr>
          </a:p>
          <a:p>
            <a:pPr indent="0" lvl="0" marL="0" rtl="0" algn="l">
              <a:lnSpc>
                <a:spcPct val="100000"/>
              </a:lnSpc>
              <a:spcBef>
                <a:spcPts val="1200"/>
              </a:spcBef>
              <a:spcAft>
                <a:spcPts val="0"/>
              </a:spcAft>
              <a:buSzPts val="1800"/>
              <a:buNone/>
            </a:pPr>
            <a:r>
              <a:t/>
            </a:r>
            <a:endParaRPr b="1"/>
          </a:p>
        </p:txBody>
      </p:sp>
      <p:sp>
        <p:nvSpPr>
          <p:cNvPr id="123" name="Google Shape;123;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5"/>
          <p:cNvSpPr txBox="1"/>
          <p:nvPr>
            <p:ph type="title"/>
          </p:nvPr>
        </p:nvSpPr>
        <p:spPr>
          <a:xfrm>
            <a:off x="534610" y="541179"/>
            <a:ext cx="1613400" cy="85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en" sz="2600"/>
              <a:t>Steps in POS Tagging</a:t>
            </a:r>
            <a:endParaRPr sz="2600"/>
          </a:p>
        </p:txBody>
      </p:sp>
      <p:sp>
        <p:nvSpPr>
          <p:cNvPr id="129" name="Google Shape;129;p5"/>
          <p:cNvSpPr txBox="1"/>
          <p:nvPr>
            <p:ph idx="1" type="body"/>
          </p:nvPr>
        </p:nvSpPr>
        <p:spPr>
          <a:xfrm>
            <a:off x="2757725" y="1123950"/>
            <a:ext cx="4566300" cy="3096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t/>
            </a:r>
            <a:endParaRPr sz="1700"/>
          </a:p>
          <a:p>
            <a:pPr indent="-336550" lvl="0" marL="457200" rtl="0" algn="l">
              <a:lnSpc>
                <a:spcPct val="115000"/>
              </a:lnSpc>
              <a:spcBef>
                <a:spcPts val="1200"/>
              </a:spcBef>
              <a:spcAft>
                <a:spcPts val="0"/>
              </a:spcAft>
              <a:buSzPts val="1700"/>
              <a:buAutoNum type="arabicPeriod"/>
            </a:pPr>
            <a:r>
              <a:rPr lang="en" sz="1700"/>
              <a:t>Obtain a tagged data set for Training.</a:t>
            </a:r>
            <a:endParaRPr sz="1700"/>
          </a:p>
          <a:p>
            <a:pPr indent="-336550" lvl="0" marL="457200" rtl="0" algn="l">
              <a:lnSpc>
                <a:spcPct val="115000"/>
              </a:lnSpc>
              <a:spcBef>
                <a:spcPts val="0"/>
              </a:spcBef>
              <a:spcAft>
                <a:spcPts val="0"/>
              </a:spcAft>
              <a:buSzPts val="1700"/>
              <a:buAutoNum type="arabicPeriod"/>
            </a:pPr>
            <a:r>
              <a:rPr lang="en" sz="1700"/>
              <a:t>Using Hidden Markov Model to identify Transmission and Emission Probabilities.</a:t>
            </a:r>
            <a:endParaRPr sz="1700"/>
          </a:p>
          <a:p>
            <a:pPr indent="-336550" lvl="0" marL="457200" rtl="0" algn="l">
              <a:lnSpc>
                <a:spcPct val="115000"/>
              </a:lnSpc>
              <a:spcBef>
                <a:spcPts val="0"/>
              </a:spcBef>
              <a:spcAft>
                <a:spcPts val="0"/>
              </a:spcAft>
              <a:buSzPts val="1700"/>
              <a:buAutoNum type="arabicPeriod"/>
            </a:pPr>
            <a:r>
              <a:rPr lang="en" sz="1700"/>
              <a:t>Apply Viterbi Algorithm on Testing Data Set.</a:t>
            </a:r>
            <a:endParaRPr sz="1700"/>
          </a:p>
          <a:p>
            <a:pPr indent="-336550" lvl="0" marL="457200" rtl="0" algn="l">
              <a:lnSpc>
                <a:spcPct val="115000"/>
              </a:lnSpc>
              <a:spcBef>
                <a:spcPts val="0"/>
              </a:spcBef>
              <a:spcAft>
                <a:spcPts val="0"/>
              </a:spcAft>
              <a:buSzPts val="1700"/>
              <a:buAutoNum type="arabicPeriod"/>
            </a:pPr>
            <a:r>
              <a:rPr lang="en" sz="1700"/>
              <a:t>Output the tagging sequence with the highest probability.</a:t>
            </a:r>
            <a:endParaRPr sz="1700"/>
          </a:p>
        </p:txBody>
      </p:sp>
      <p:sp>
        <p:nvSpPr>
          <p:cNvPr id="130" name="Google Shape;130;p5"/>
          <p:cNvSpPr txBox="1"/>
          <p:nvPr>
            <p:ph idx="2" type="body"/>
          </p:nvPr>
        </p:nvSpPr>
        <p:spPr>
          <a:xfrm>
            <a:off x="7646800" y="1123950"/>
            <a:ext cx="674700" cy="71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lang="en"/>
              <a:t>  </a:t>
            </a:r>
            <a:endParaRPr/>
          </a:p>
        </p:txBody>
      </p:sp>
      <p:sp>
        <p:nvSpPr>
          <p:cNvPr id="131" name="Google Shape;131;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6"/>
          <p:cNvSpPr txBox="1"/>
          <p:nvPr>
            <p:ph idx="4294967295" type="ctrTitle"/>
          </p:nvPr>
        </p:nvSpPr>
        <p:spPr>
          <a:xfrm>
            <a:off x="685800" y="1221301"/>
            <a:ext cx="7772400" cy="960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Playfair Display"/>
              <a:buNone/>
            </a:pPr>
            <a:r>
              <a:rPr b="1" i="1" lang="en" sz="2400" u="none" cap="none" strike="noStrike">
                <a:solidFill>
                  <a:srgbClr val="FFFFFF"/>
                </a:solidFill>
                <a:latin typeface="Playfair Display"/>
                <a:ea typeface="Playfair Display"/>
                <a:cs typeface="Playfair Display"/>
                <a:sym typeface="Playfair Display"/>
              </a:rPr>
              <a:t>  </a:t>
            </a:r>
            <a:endParaRPr b="1" i="1" sz="2400" u="none" cap="none" strike="noStrike">
              <a:solidFill>
                <a:srgbClr val="FFFFFF"/>
              </a:solidFill>
              <a:latin typeface="Playfair Display"/>
              <a:ea typeface="Playfair Display"/>
              <a:cs typeface="Playfair Display"/>
              <a:sym typeface="Playfair Display"/>
            </a:endParaRPr>
          </a:p>
        </p:txBody>
      </p:sp>
      <p:sp>
        <p:nvSpPr>
          <p:cNvPr id="137" name="Google Shape;137;p6"/>
          <p:cNvSpPr txBox="1"/>
          <p:nvPr>
            <p:ph idx="4294967295" type="subTitle"/>
          </p:nvPr>
        </p:nvSpPr>
        <p:spPr>
          <a:xfrm>
            <a:off x="568450" y="1011175"/>
            <a:ext cx="7772400" cy="228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chemeClr val="dk1"/>
              </a:buClr>
              <a:buSzPts val="3000"/>
              <a:buFont typeface="Tinos"/>
              <a:buNone/>
            </a:pPr>
            <a:r>
              <a:rPr b="1" i="0" lang="en" sz="3600" u="none" cap="none" strike="noStrike">
                <a:solidFill>
                  <a:schemeClr val="accent1"/>
                </a:solidFill>
                <a:latin typeface="Tinos"/>
                <a:ea typeface="Tinos"/>
                <a:cs typeface="Tinos"/>
                <a:sym typeface="Tinos"/>
              </a:rPr>
              <a:t>The source Corpora, related documentation and credits can be found in below link.</a:t>
            </a:r>
            <a:endParaRPr b="0" i="0" sz="1800" u="none" cap="none" strike="noStrike">
              <a:solidFill>
                <a:srgbClr val="FFFFFF"/>
              </a:solidFill>
              <a:latin typeface="Tinos"/>
              <a:ea typeface="Tinos"/>
              <a:cs typeface="Tinos"/>
              <a:sym typeface="Tinos"/>
            </a:endParaRPr>
          </a:p>
          <a:p>
            <a:pPr indent="0" lvl="0" marL="0" marR="0" rtl="0" algn="ctr">
              <a:lnSpc>
                <a:spcPct val="100000"/>
              </a:lnSpc>
              <a:spcBef>
                <a:spcPts val="600"/>
              </a:spcBef>
              <a:spcAft>
                <a:spcPts val="0"/>
              </a:spcAft>
              <a:buClr>
                <a:schemeClr val="dk1"/>
              </a:buClr>
              <a:buSzPts val="1100"/>
              <a:buFont typeface="Arial"/>
              <a:buNone/>
            </a:pPr>
            <a:r>
              <a:rPr b="0" i="0" lang="en" sz="1800" u="sng" cap="none" strike="noStrike">
                <a:solidFill>
                  <a:schemeClr val="hlink"/>
                </a:solidFill>
                <a:latin typeface="Tinos"/>
                <a:ea typeface="Tinos"/>
                <a:cs typeface="Tinos"/>
                <a:sym typeface="Tinos"/>
                <a:hlinkClick r:id="rId3"/>
              </a:rPr>
              <a:t>https://</a:t>
            </a:r>
            <a:r>
              <a:rPr b="0" i="0" lang="en" sz="1800" u="sng" cap="none" strike="noStrike">
                <a:solidFill>
                  <a:schemeClr val="lt1"/>
                </a:solidFill>
                <a:latin typeface="Tinos"/>
                <a:ea typeface="Tinos"/>
                <a:cs typeface="Tinos"/>
                <a:sym typeface="Tinos"/>
                <a:hlinkClick r:id="rId4">
                  <a:extLst>
                    <a:ext uri="{A12FA001-AC4F-418D-AE19-62706E023703}">
                      <ahyp:hlinkClr val="tx"/>
                    </a:ext>
                  </a:extLst>
                </a:hlinkClick>
              </a:rPr>
              <a:t>universaldependencies.org</a:t>
            </a:r>
            <a:endParaRPr b="0" i="0" sz="1800" u="none" cap="none" strike="noStrike">
              <a:solidFill>
                <a:schemeClr val="lt1"/>
              </a:solidFill>
              <a:latin typeface="Tinos"/>
              <a:ea typeface="Tinos"/>
              <a:cs typeface="Tinos"/>
              <a:sym typeface="Tinos"/>
            </a:endParaRPr>
          </a:p>
          <a:p>
            <a:pPr indent="0" lvl="0" marL="0" marR="0" rtl="0" algn="ctr">
              <a:lnSpc>
                <a:spcPct val="100000"/>
              </a:lnSpc>
              <a:spcBef>
                <a:spcPts val="600"/>
              </a:spcBef>
              <a:spcAft>
                <a:spcPts val="0"/>
              </a:spcAft>
              <a:buClr>
                <a:schemeClr val="dk1"/>
              </a:buClr>
              <a:buSzPts val="3000"/>
              <a:buFont typeface="Tinos"/>
              <a:buNone/>
            </a:pPr>
            <a:r>
              <a:t/>
            </a:r>
            <a:endParaRPr b="1" i="0" sz="1800" u="none" cap="none" strike="noStrike">
              <a:solidFill>
                <a:srgbClr val="FFFFFF"/>
              </a:solidFill>
              <a:latin typeface="Tinos"/>
              <a:ea typeface="Tinos"/>
              <a:cs typeface="Tinos"/>
              <a:sym typeface="Tinos"/>
            </a:endParaRPr>
          </a:p>
        </p:txBody>
      </p:sp>
      <p:sp>
        <p:nvSpPr>
          <p:cNvPr id="138" name="Google Shape;138;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7"/>
          <p:cNvSpPr txBox="1"/>
          <p:nvPr>
            <p:ph type="title"/>
          </p:nvPr>
        </p:nvSpPr>
        <p:spPr>
          <a:xfrm>
            <a:off x="534599" y="541175"/>
            <a:ext cx="1763400" cy="85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2600"/>
              <a:t>List of POS Tags used</a:t>
            </a:r>
            <a:endParaRPr sz="2600"/>
          </a:p>
        </p:txBody>
      </p:sp>
      <p:sp>
        <p:nvSpPr>
          <p:cNvPr id="144" name="Google Shape;144;p7"/>
          <p:cNvSpPr txBox="1"/>
          <p:nvPr>
            <p:ph idx="1" type="body"/>
          </p:nvPr>
        </p:nvSpPr>
        <p:spPr>
          <a:xfrm>
            <a:off x="2757725" y="1123950"/>
            <a:ext cx="4566300" cy="3096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800"/>
              <a:buNone/>
            </a:pPr>
            <a:r>
              <a:t/>
            </a:r>
            <a:endParaRPr sz="1700"/>
          </a:p>
          <a:p>
            <a:pPr indent="0" lvl="0" marL="0" rtl="0" algn="l">
              <a:lnSpc>
                <a:spcPct val="115000"/>
              </a:lnSpc>
              <a:spcBef>
                <a:spcPts val="1200"/>
              </a:spcBef>
              <a:spcAft>
                <a:spcPts val="1200"/>
              </a:spcAft>
              <a:buSzPts val="1800"/>
              <a:buNone/>
            </a:pPr>
            <a:r>
              <a:t/>
            </a:r>
            <a:endParaRPr sz="1700"/>
          </a:p>
        </p:txBody>
      </p:sp>
      <p:sp>
        <p:nvSpPr>
          <p:cNvPr id="145" name="Google Shape;145;p7"/>
          <p:cNvSpPr txBox="1"/>
          <p:nvPr>
            <p:ph idx="2" type="body"/>
          </p:nvPr>
        </p:nvSpPr>
        <p:spPr>
          <a:xfrm>
            <a:off x="7646800" y="1123950"/>
            <a:ext cx="674700" cy="71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lang="en"/>
              <a:t>  </a:t>
            </a:r>
            <a:endParaRPr/>
          </a:p>
        </p:txBody>
      </p:sp>
      <p:sp>
        <p:nvSpPr>
          <p:cNvPr id="146" name="Google Shape;146;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47" name="Google Shape;147;p7"/>
          <p:cNvPicPr preferRelativeResize="0"/>
          <p:nvPr/>
        </p:nvPicPr>
        <p:blipFill>
          <a:blip r:embed="rId3">
            <a:alphaModFix/>
          </a:blip>
          <a:stretch>
            <a:fillRect/>
          </a:stretch>
        </p:blipFill>
        <p:spPr>
          <a:xfrm>
            <a:off x="2584564" y="1123950"/>
            <a:ext cx="5771336" cy="3257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8"/>
          <p:cNvSpPr txBox="1"/>
          <p:nvPr>
            <p:ph type="title"/>
          </p:nvPr>
        </p:nvSpPr>
        <p:spPr>
          <a:xfrm>
            <a:off x="534585" y="844279"/>
            <a:ext cx="1613400" cy="857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en" sz="2600"/>
              <a:t>HMM</a:t>
            </a:r>
            <a:endParaRPr sz="2600"/>
          </a:p>
        </p:txBody>
      </p:sp>
      <p:sp>
        <p:nvSpPr>
          <p:cNvPr id="153" name="Google Shape;153;p8"/>
          <p:cNvSpPr txBox="1"/>
          <p:nvPr/>
        </p:nvSpPr>
        <p:spPr>
          <a:xfrm>
            <a:off x="2692650" y="1040700"/>
            <a:ext cx="5423400" cy="296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800"/>
              <a:buFont typeface="Arial"/>
              <a:buNone/>
            </a:pPr>
            <a:r>
              <a:rPr b="1" i="0" lang="en" sz="1800" u="none" cap="none" strike="noStrike">
                <a:solidFill>
                  <a:srgbClr val="4D4A56"/>
                </a:solidFill>
                <a:latin typeface="Tinos"/>
                <a:ea typeface="Tinos"/>
                <a:cs typeface="Tinos"/>
                <a:sym typeface="Tinos"/>
              </a:rPr>
              <a:t>Hidden Markov Model</a:t>
            </a:r>
            <a:endParaRPr b="1" i="0" sz="1800" u="none" cap="none" strike="noStrike">
              <a:solidFill>
                <a:srgbClr val="4D4A56"/>
              </a:solidFill>
              <a:latin typeface="Tinos"/>
              <a:ea typeface="Tinos"/>
              <a:cs typeface="Tinos"/>
              <a:sym typeface="Tinos"/>
            </a:endParaRPr>
          </a:p>
          <a:p>
            <a:pPr indent="0" lvl="0" marL="0" marR="0" rtl="0" algn="l">
              <a:lnSpc>
                <a:spcPct val="100000"/>
              </a:lnSpc>
              <a:spcBef>
                <a:spcPts val="600"/>
              </a:spcBef>
              <a:spcAft>
                <a:spcPts val="0"/>
              </a:spcAft>
              <a:buClr>
                <a:srgbClr val="000000"/>
              </a:buClr>
              <a:buSzPts val="1400"/>
              <a:buFont typeface="Arial"/>
              <a:buNone/>
            </a:pPr>
            <a:r>
              <a:rPr b="0" i="0" lang="en" sz="1400" u="none" cap="none" strike="noStrike">
                <a:solidFill>
                  <a:srgbClr val="4D4A56"/>
                </a:solidFill>
                <a:latin typeface="Tinos"/>
                <a:ea typeface="Tinos"/>
                <a:cs typeface="Tinos"/>
                <a:sym typeface="Tinos"/>
              </a:rPr>
              <a:t>Hidden Markov Model can be defined using</a:t>
            </a:r>
            <a:endParaRPr b="0" i="0" sz="1400" u="none" cap="none" strike="noStrike">
              <a:solidFill>
                <a:srgbClr val="4D4A56"/>
              </a:solidFill>
              <a:latin typeface="Tinos"/>
              <a:ea typeface="Tinos"/>
              <a:cs typeface="Tinos"/>
              <a:sym typeface="Tinos"/>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4D4A56"/>
              </a:solidFill>
              <a:latin typeface="Tinos"/>
              <a:ea typeface="Tinos"/>
              <a:cs typeface="Tinos"/>
              <a:sym typeface="Tinos"/>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a finite set of states. (Here states can be noun(N), verb(V), adjective(A), adverb(AD) etc )</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A sequence of observations. (terminals i.e the words in our sentence)</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Transition probability</a:t>
            </a:r>
            <a:r>
              <a:rPr b="0" i="0" lang="en" sz="1400" u="none" cap="none" strike="noStrike">
                <a:solidFill>
                  <a:schemeClr val="dk1"/>
                </a:solidFill>
                <a:latin typeface="Arial"/>
                <a:ea typeface="Arial"/>
                <a:cs typeface="Arial"/>
                <a:sym typeface="Arial"/>
              </a:rPr>
              <a:t> defined as the probability of a state “s” appearing right after observing “u” and “v” in the sequence of observations.</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Emission probability</a:t>
            </a:r>
            <a:r>
              <a:rPr b="0" i="0" lang="en" sz="1400" u="none" cap="none" strike="noStrike">
                <a:solidFill>
                  <a:schemeClr val="dk1"/>
                </a:solidFill>
                <a:latin typeface="Arial"/>
                <a:ea typeface="Arial"/>
                <a:cs typeface="Arial"/>
                <a:sym typeface="Arial"/>
              </a:rPr>
              <a:t> defined as the probability of making an observation x given that the state was s.</a:t>
            </a:r>
            <a:endParaRPr b="0" i="0" sz="1400" u="none" cap="none" strike="noStrike">
              <a:solidFill>
                <a:schemeClr val="dk1"/>
              </a:solidFill>
              <a:latin typeface="Arial"/>
              <a:ea typeface="Arial"/>
              <a:cs typeface="Arial"/>
              <a:sym typeface="Arial"/>
            </a:endParaRPr>
          </a:p>
          <a:p>
            <a:pPr indent="0" lvl="0" marL="457200" marR="0" rtl="0" algn="l">
              <a:lnSpc>
                <a:spcPct val="115000"/>
              </a:lnSpc>
              <a:spcBef>
                <a:spcPts val="1200"/>
              </a:spcBef>
              <a:spcAft>
                <a:spcPts val="1200"/>
              </a:spcAft>
              <a:buClr>
                <a:srgbClr val="000000"/>
              </a:buClr>
              <a:buSzPts val="1200"/>
              <a:buFont typeface="Arial"/>
              <a:buNone/>
            </a:pPr>
            <a:r>
              <a:t/>
            </a:r>
            <a:endParaRPr b="0" i="0" sz="1200" u="none" cap="none" strike="noStrike">
              <a:solidFill>
                <a:srgbClr val="C9D1D9"/>
              </a:solidFill>
              <a:latin typeface="Arial"/>
              <a:ea typeface="Arial"/>
              <a:cs typeface="Arial"/>
              <a:sym typeface="Arial"/>
            </a:endParaRPr>
          </a:p>
        </p:txBody>
      </p:sp>
      <p:sp>
        <p:nvSpPr>
          <p:cNvPr id="154" name="Google Shape;154;p8"/>
          <p:cNvSpPr txBox="1"/>
          <p:nvPr/>
        </p:nvSpPr>
        <p:spPr>
          <a:xfrm>
            <a:off x="5678539" y="1197150"/>
            <a:ext cx="2691000" cy="220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200"/>
              <a:buFont typeface="Arial"/>
              <a:buNone/>
            </a:pPr>
            <a:r>
              <a:t/>
            </a:r>
            <a:endParaRPr b="0" i="0" sz="1200" u="none" cap="none" strike="noStrike">
              <a:solidFill>
                <a:srgbClr val="4D4A56"/>
              </a:solidFill>
              <a:latin typeface="Tinos"/>
              <a:ea typeface="Tinos"/>
              <a:cs typeface="Tinos"/>
              <a:sym typeface="Tinos"/>
            </a:endParaRPr>
          </a:p>
        </p:txBody>
      </p:sp>
      <p:sp>
        <p:nvSpPr>
          <p:cNvPr id="155" name="Google Shape;155;p8"/>
          <p:cNvSpPr txBox="1"/>
          <p:nvPr/>
        </p:nvSpPr>
        <p:spPr>
          <a:xfrm>
            <a:off x="2751325" y="3677325"/>
            <a:ext cx="5618400" cy="82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000000"/>
              </a:buClr>
              <a:buSzPts val="1000"/>
              <a:buFont typeface="Arial"/>
              <a:buNone/>
            </a:pPr>
            <a:r>
              <a:t/>
            </a:r>
            <a:endParaRPr b="0" i="0" sz="1000" u="none" cap="none" strike="noStrike">
              <a:solidFill>
                <a:srgbClr val="4D4A56"/>
              </a:solidFill>
              <a:latin typeface="Tinos"/>
              <a:ea typeface="Tinos"/>
              <a:cs typeface="Tinos"/>
              <a:sym typeface="Tinos"/>
            </a:endParaRPr>
          </a:p>
          <a:p>
            <a:pPr indent="0" lvl="0" marL="0" marR="0" rtl="0" algn="l">
              <a:lnSpc>
                <a:spcPct val="100000"/>
              </a:lnSpc>
              <a:spcBef>
                <a:spcPts val="1000"/>
              </a:spcBef>
              <a:spcAft>
                <a:spcPts val="1000"/>
              </a:spcAft>
              <a:buClr>
                <a:srgbClr val="000000"/>
              </a:buClr>
              <a:buSzPts val="1000"/>
              <a:buFont typeface="Arial"/>
              <a:buNone/>
            </a:pPr>
            <a:r>
              <a:t/>
            </a:r>
            <a:endParaRPr b="0" i="0" sz="1000" u="none" cap="none" strike="noStrike">
              <a:solidFill>
                <a:srgbClr val="4D4A56"/>
              </a:solidFill>
              <a:latin typeface="Tinos"/>
              <a:ea typeface="Tinos"/>
              <a:cs typeface="Tinos"/>
              <a:sym typeface="Tinos"/>
            </a:endParaRPr>
          </a:p>
        </p:txBody>
      </p:sp>
      <p:sp>
        <p:nvSpPr>
          <p:cNvPr id="156" name="Google Shape;156;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9"/>
          <p:cNvSpPr txBox="1"/>
          <p:nvPr>
            <p:ph type="title"/>
          </p:nvPr>
        </p:nvSpPr>
        <p:spPr>
          <a:xfrm>
            <a:off x="1052325" y="757150"/>
            <a:ext cx="2686200" cy="870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n"/>
              <a:t>Hidden Markov Model</a:t>
            </a:r>
            <a:endParaRPr/>
          </a:p>
        </p:txBody>
      </p:sp>
      <p:sp>
        <p:nvSpPr>
          <p:cNvPr id="162" name="Google Shape;162;p9"/>
          <p:cNvSpPr txBox="1"/>
          <p:nvPr>
            <p:ph idx="1" type="body"/>
          </p:nvPr>
        </p:nvSpPr>
        <p:spPr>
          <a:xfrm>
            <a:off x="1052400" y="1577225"/>
            <a:ext cx="2686200" cy="26220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600"/>
              </a:spcBef>
              <a:spcAft>
                <a:spcPts val="0"/>
              </a:spcAft>
              <a:buSzPts val="1800"/>
              <a:buNone/>
            </a:pPr>
            <a:r>
              <a:t/>
            </a:r>
            <a:endParaRPr/>
          </a:p>
          <a:p>
            <a:pPr indent="-342900" lvl="0" marL="457200" rtl="0" algn="l">
              <a:lnSpc>
                <a:spcPct val="100000"/>
              </a:lnSpc>
              <a:spcBef>
                <a:spcPts val="600"/>
              </a:spcBef>
              <a:spcAft>
                <a:spcPts val="0"/>
              </a:spcAft>
              <a:buSzPts val="1800"/>
              <a:buChar char="➢"/>
            </a:pPr>
            <a:r>
              <a:rPr lang="en"/>
              <a:t>The states are {rainy, cloudy, sunny}</a:t>
            </a:r>
            <a:endParaRPr/>
          </a:p>
          <a:p>
            <a:pPr indent="-342900" lvl="0" marL="457200" rtl="0" algn="l">
              <a:lnSpc>
                <a:spcPct val="100000"/>
              </a:lnSpc>
              <a:spcBef>
                <a:spcPts val="0"/>
              </a:spcBef>
              <a:spcAft>
                <a:spcPts val="0"/>
              </a:spcAft>
              <a:buSzPts val="1800"/>
              <a:buChar char="➢"/>
            </a:pPr>
            <a:r>
              <a:rPr lang="en"/>
              <a:t>The observations are {Happy, sad}</a:t>
            </a:r>
            <a:endParaRPr/>
          </a:p>
        </p:txBody>
      </p:sp>
      <p:sp>
        <p:nvSpPr>
          <p:cNvPr id="163" name="Google Shape;163;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64" name="Google Shape;164;p9"/>
          <p:cNvPicPr preferRelativeResize="0"/>
          <p:nvPr/>
        </p:nvPicPr>
        <p:blipFill rotWithShape="1">
          <a:blip r:embed="rId3">
            <a:alphaModFix/>
          </a:blip>
          <a:srcRect b="0" l="0" r="0" t="0"/>
          <a:stretch/>
        </p:blipFill>
        <p:spPr>
          <a:xfrm>
            <a:off x="4106975" y="1065850"/>
            <a:ext cx="4253649" cy="2904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helia template">
  <a:themeElements>
    <a:clrScheme name="Custom 347">
      <a:dk1>
        <a:srgbClr val="4D4A56"/>
      </a:dk1>
      <a:lt1>
        <a:srgbClr val="FFFFFF"/>
      </a:lt1>
      <a:dk2>
        <a:srgbClr val="888394"/>
      </a:dk2>
      <a:lt2>
        <a:srgbClr val="E7E7EC"/>
      </a:lt2>
      <a:accent1>
        <a:srgbClr val="ECC1C8"/>
      </a:accent1>
      <a:accent2>
        <a:srgbClr val="E48DA3"/>
      </a:accent2>
      <a:accent3>
        <a:srgbClr val="AEA4CC"/>
      </a:accent3>
      <a:accent4>
        <a:srgbClr val="8F86AC"/>
      </a:accent4>
      <a:accent5>
        <a:srgbClr val="F0DFAE"/>
      </a:accent5>
      <a:accent6>
        <a:srgbClr val="E0B88E"/>
      </a:accent6>
      <a:hlink>
        <a:srgbClr val="4D4A5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